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36"/>
  </p:notesMasterIdLst>
  <p:handoutMasterIdLst>
    <p:handoutMasterId r:id="rId37"/>
  </p:handoutMasterIdLst>
  <p:sldIdLst>
    <p:sldId id="289" r:id="rId2"/>
    <p:sldId id="290" r:id="rId3"/>
    <p:sldId id="291" r:id="rId4"/>
    <p:sldId id="292" r:id="rId5"/>
    <p:sldId id="293" r:id="rId6"/>
    <p:sldId id="294" r:id="rId7"/>
    <p:sldId id="296" r:id="rId8"/>
    <p:sldId id="297" r:id="rId9"/>
    <p:sldId id="301" r:id="rId10"/>
    <p:sldId id="302" r:id="rId11"/>
    <p:sldId id="304" r:id="rId12"/>
    <p:sldId id="307" r:id="rId13"/>
    <p:sldId id="309" r:id="rId14"/>
    <p:sldId id="322" r:id="rId15"/>
    <p:sldId id="280" r:id="rId16"/>
    <p:sldId id="281" r:id="rId17"/>
    <p:sldId id="275" r:id="rId18"/>
    <p:sldId id="337" r:id="rId19"/>
    <p:sldId id="372" r:id="rId20"/>
    <p:sldId id="332" r:id="rId21"/>
    <p:sldId id="338" r:id="rId22"/>
    <p:sldId id="308" r:id="rId23"/>
    <p:sldId id="272" r:id="rId24"/>
    <p:sldId id="273" r:id="rId25"/>
    <p:sldId id="276" r:id="rId26"/>
    <p:sldId id="277" r:id="rId27"/>
    <p:sldId id="278" r:id="rId28"/>
    <p:sldId id="279" r:id="rId29"/>
    <p:sldId id="369" r:id="rId30"/>
    <p:sldId id="363" r:id="rId31"/>
    <p:sldId id="364" r:id="rId32"/>
    <p:sldId id="366" r:id="rId33"/>
    <p:sldId id="367" r:id="rId34"/>
    <p:sldId id="365" r:id="rId3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C90BD-3F9C-4923-8AA5-641106F8DAB4}" v="29" dt="2025-11-20T18:20:30.6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08" autoAdjust="0"/>
    <p:restoredTop sz="78563" autoAdjust="0"/>
  </p:normalViewPr>
  <p:slideViewPr>
    <p:cSldViewPr snapToGrid="0">
      <p:cViewPr varScale="1">
        <p:scale>
          <a:sx n="77" d="100"/>
          <a:sy n="77" d="100"/>
        </p:scale>
        <p:origin x="108" y="258"/>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4035"/>
    </p:cViewPr>
  </p:sorterViewPr>
  <p:notesViewPr>
    <p:cSldViewPr snapToGrid="0">
      <p:cViewPr varScale="1">
        <p:scale>
          <a:sx n="68" d="100"/>
          <a:sy n="68" d="100"/>
        </p:scale>
        <p:origin x="192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ber, Carol S (ELC)" userId="3717cb0b-1170-4a91-9cbe-791f567e4ac7" providerId="ADAL" clId="{FA8C90BD-3F9C-4923-8AA5-641106F8DAB4}"/>
    <pc:docChg chg="undo custSel addSld delSld modSld">
      <pc:chgData name="Weber, Carol S (ELC)" userId="3717cb0b-1170-4a91-9cbe-791f567e4ac7" providerId="ADAL" clId="{FA8C90BD-3F9C-4923-8AA5-641106F8DAB4}" dt="2025-11-20T18:20:30.668" v="3692" actId="13244"/>
      <pc:docMkLst>
        <pc:docMk/>
      </pc:docMkLst>
      <pc:sldChg chg="addSp delSp modSp mod">
        <pc:chgData name="Weber, Carol S (ELC)" userId="3717cb0b-1170-4a91-9cbe-791f567e4ac7" providerId="ADAL" clId="{FA8C90BD-3F9C-4923-8AA5-641106F8DAB4}" dt="2025-11-20T18:07:40.026" v="2237" actId="14100"/>
        <pc:sldMkLst>
          <pc:docMk/>
          <pc:sldMk cId="3078961411" sldId="273"/>
        </pc:sldMkLst>
        <pc:spChg chg="mod">
          <ac:chgData name="Weber, Carol S (ELC)" userId="3717cb0b-1170-4a91-9cbe-791f567e4ac7" providerId="ADAL" clId="{FA8C90BD-3F9C-4923-8AA5-641106F8DAB4}" dt="2025-11-20T18:07:20.202" v="2233"/>
          <ac:spMkLst>
            <pc:docMk/>
            <pc:sldMk cId="3078961411" sldId="273"/>
            <ac:spMk id="2" creationId="{00000000-0000-0000-0000-000000000000}"/>
          </ac:spMkLst>
        </pc:spChg>
        <pc:spChg chg="mod">
          <ac:chgData name="Weber, Carol S (ELC)" userId="3717cb0b-1170-4a91-9cbe-791f567e4ac7" providerId="ADAL" clId="{FA8C90BD-3F9C-4923-8AA5-641106F8DAB4}" dt="2025-11-20T18:07:20.202" v="2233"/>
          <ac:spMkLst>
            <pc:docMk/>
            <pc:sldMk cId="3078961411" sldId="273"/>
            <ac:spMk id="3" creationId="{00000000-0000-0000-0000-000000000000}"/>
          </ac:spMkLst>
        </pc:spChg>
        <pc:spChg chg="add del mod">
          <ac:chgData name="Weber, Carol S (ELC)" userId="3717cb0b-1170-4a91-9cbe-791f567e4ac7" providerId="ADAL" clId="{FA8C90BD-3F9C-4923-8AA5-641106F8DAB4}" dt="2025-11-20T18:07:30.839" v="2235"/>
          <ac:spMkLst>
            <pc:docMk/>
            <pc:sldMk cId="3078961411" sldId="273"/>
            <ac:spMk id="5" creationId="{9E3A8588-F1DD-440C-86BD-4DE38573001D}"/>
          </ac:spMkLst>
        </pc:spChg>
        <pc:picChg chg="del">
          <ac:chgData name="Weber, Carol S (ELC)" userId="3717cb0b-1170-4a91-9cbe-791f567e4ac7" providerId="ADAL" clId="{FA8C90BD-3F9C-4923-8AA5-641106F8DAB4}" dt="2025-11-20T18:07:27.224" v="2234" actId="21"/>
          <ac:picMkLst>
            <pc:docMk/>
            <pc:sldMk cId="3078961411" sldId="273"/>
            <ac:picMk id="4" creationId="{00000000-0000-0000-0000-000000000000}"/>
          </ac:picMkLst>
        </pc:picChg>
        <pc:picChg chg="add mod">
          <ac:chgData name="Weber, Carol S (ELC)" userId="3717cb0b-1170-4a91-9cbe-791f567e4ac7" providerId="ADAL" clId="{FA8C90BD-3F9C-4923-8AA5-641106F8DAB4}" dt="2025-11-20T18:07:40.026" v="2237" actId="14100"/>
          <ac:picMkLst>
            <pc:docMk/>
            <pc:sldMk cId="3078961411" sldId="273"/>
            <ac:picMk id="6" creationId="{D1DCAD45-18B5-40BC-ABFA-D403048875B6}"/>
          </ac:picMkLst>
        </pc:picChg>
      </pc:sldChg>
      <pc:sldChg chg="modSp mod">
        <pc:chgData name="Weber, Carol S (ELC)" userId="3717cb0b-1170-4a91-9cbe-791f567e4ac7" providerId="ADAL" clId="{FA8C90BD-3F9C-4923-8AA5-641106F8DAB4}" dt="2025-11-20T15:05:49.961" v="478" actId="255"/>
        <pc:sldMkLst>
          <pc:docMk/>
          <pc:sldMk cId="1088786362" sldId="275"/>
        </pc:sldMkLst>
        <pc:spChg chg="mod">
          <ac:chgData name="Weber, Carol S (ELC)" userId="3717cb0b-1170-4a91-9cbe-791f567e4ac7" providerId="ADAL" clId="{FA8C90BD-3F9C-4923-8AA5-641106F8DAB4}" dt="2025-11-20T15:05:49.961" v="478" actId="255"/>
          <ac:spMkLst>
            <pc:docMk/>
            <pc:sldMk cId="1088786362" sldId="275"/>
            <ac:spMk id="3" creationId="{00000000-0000-0000-0000-000000000000}"/>
          </ac:spMkLst>
        </pc:spChg>
      </pc:sldChg>
      <pc:sldChg chg="modSp mod">
        <pc:chgData name="Weber, Carol S (ELC)" userId="3717cb0b-1170-4a91-9cbe-791f567e4ac7" providerId="ADAL" clId="{FA8C90BD-3F9C-4923-8AA5-641106F8DAB4}" dt="2025-11-20T18:10:00.945" v="2280" actId="20577"/>
        <pc:sldMkLst>
          <pc:docMk/>
          <pc:sldMk cId="3889659747" sldId="279"/>
        </pc:sldMkLst>
        <pc:spChg chg="mod">
          <ac:chgData name="Weber, Carol S (ELC)" userId="3717cb0b-1170-4a91-9cbe-791f567e4ac7" providerId="ADAL" clId="{FA8C90BD-3F9C-4923-8AA5-641106F8DAB4}" dt="2025-11-20T18:10:00.945" v="2280" actId="20577"/>
          <ac:spMkLst>
            <pc:docMk/>
            <pc:sldMk cId="3889659747" sldId="279"/>
            <ac:spMk id="2" creationId="{00000000-0000-0000-0000-000000000000}"/>
          </ac:spMkLst>
        </pc:spChg>
        <pc:spChg chg="mod">
          <ac:chgData name="Weber, Carol S (ELC)" userId="3717cb0b-1170-4a91-9cbe-791f567e4ac7" providerId="ADAL" clId="{FA8C90BD-3F9C-4923-8AA5-641106F8DAB4}" dt="2025-11-20T18:08:57.124" v="2242" actId="948"/>
          <ac:spMkLst>
            <pc:docMk/>
            <pc:sldMk cId="3889659747" sldId="279"/>
            <ac:spMk id="3" creationId="{00000000-0000-0000-0000-000000000000}"/>
          </ac:spMkLst>
        </pc:spChg>
      </pc:sldChg>
      <pc:sldChg chg="modSp mod">
        <pc:chgData name="Weber, Carol S (ELC)" userId="3717cb0b-1170-4a91-9cbe-791f567e4ac7" providerId="ADAL" clId="{FA8C90BD-3F9C-4923-8AA5-641106F8DAB4}" dt="2025-11-20T15:05:07.844" v="471" actId="27636"/>
        <pc:sldMkLst>
          <pc:docMk/>
          <pc:sldMk cId="3573000879" sldId="280"/>
        </pc:sldMkLst>
        <pc:spChg chg="mod">
          <ac:chgData name="Weber, Carol S (ELC)" userId="3717cb0b-1170-4a91-9cbe-791f567e4ac7" providerId="ADAL" clId="{FA8C90BD-3F9C-4923-8AA5-641106F8DAB4}" dt="2025-11-20T15:05:07.844" v="471" actId="27636"/>
          <ac:spMkLst>
            <pc:docMk/>
            <pc:sldMk cId="3573000879" sldId="280"/>
            <ac:spMk id="3" creationId="{00000000-0000-0000-0000-000000000000}"/>
          </ac:spMkLst>
        </pc:spChg>
      </pc:sldChg>
      <pc:sldChg chg="modSp mod">
        <pc:chgData name="Weber, Carol S (ELC)" userId="3717cb0b-1170-4a91-9cbe-791f567e4ac7" providerId="ADAL" clId="{FA8C90BD-3F9C-4923-8AA5-641106F8DAB4}" dt="2025-11-20T15:05:24.473" v="472" actId="255"/>
        <pc:sldMkLst>
          <pc:docMk/>
          <pc:sldMk cId="1589683688" sldId="281"/>
        </pc:sldMkLst>
        <pc:spChg chg="mod">
          <ac:chgData name="Weber, Carol S (ELC)" userId="3717cb0b-1170-4a91-9cbe-791f567e4ac7" providerId="ADAL" clId="{FA8C90BD-3F9C-4923-8AA5-641106F8DAB4}" dt="2025-11-20T15:05:24.473" v="472" actId="255"/>
          <ac:spMkLst>
            <pc:docMk/>
            <pc:sldMk cId="1589683688" sldId="281"/>
            <ac:spMk id="3" creationId="{00000000-0000-0000-0000-000000000000}"/>
          </ac:spMkLst>
        </pc:spChg>
      </pc:sldChg>
      <pc:sldChg chg="addSp delSp modSp mod">
        <pc:chgData name="Weber, Carol S (ELC)" userId="3717cb0b-1170-4a91-9cbe-791f567e4ac7" providerId="ADAL" clId="{FA8C90BD-3F9C-4923-8AA5-641106F8DAB4}" dt="2025-11-20T14:37:20.384" v="4"/>
        <pc:sldMkLst>
          <pc:docMk/>
          <pc:sldMk cId="1058484038" sldId="289"/>
        </pc:sldMkLst>
        <pc:spChg chg="mod">
          <ac:chgData name="Weber, Carol S (ELC)" userId="3717cb0b-1170-4a91-9cbe-791f567e4ac7" providerId="ADAL" clId="{FA8C90BD-3F9C-4923-8AA5-641106F8DAB4}" dt="2025-11-20T14:37:20.384" v="4"/>
          <ac:spMkLst>
            <pc:docMk/>
            <pc:sldMk cId="1058484038" sldId="289"/>
            <ac:spMk id="2" creationId="{00000000-0000-0000-0000-000000000000}"/>
          </ac:spMkLst>
        </pc:spChg>
        <pc:spChg chg="mod">
          <ac:chgData name="Weber, Carol S (ELC)" userId="3717cb0b-1170-4a91-9cbe-791f567e4ac7" providerId="ADAL" clId="{FA8C90BD-3F9C-4923-8AA5-641106F8DAB4}" dt="2025-11-20T14:37:20.384" v="4"/>
          <ac:spMkLst>
            <pc:docMk/>
            <pc:sldMk cId="1058484038" sldId="289"/>
            <ac:spMk id="3" creationId="{00000000-0000-0000-0000-000000000000}"/>
          </ac:spMkLst>
        </pc:spChg>
        <pc:spChg chg="add del mod">
          <ac:chgData name="Weber, Carol S (ELC)" userId="3717cb0b-1170-4a91-9cbe-791f567e4ac7" providerId="ADAL" clId="{FA8C90BD-3F9C-4923-8AA5-641106F8DAB4}" dt="2025-11-20T14:37:20.384" v="4"/>
          <ac:spMkLst>
            <pc:docMk/>
            <pc:sldMk cId="1058484038" sldId="289"/>
            <ac:spMk id="4" creationId="{C40ADF94-7265-408B-961F-21A2E16230BA}"/>
          </ac:spMkLst>
        </pc:spChg>
      </pc:sldChg>
      <pc:sldChg chg="modSp mod">
        <pc:chgData name="Weber, Carol S (ELC)" userId="3717cb0b-1170-4a91-9cbe-791f567e4ac7" providerId="ADAL" clId="{FA8C90BD-3F9C-4923-8AA5-641106F8DAB4}" dt="2025-11-20T14:38:00.770" v="12" actId="20577"/>
        <pc:sldMkLst>
          <pc:docMk/>
          <pc:sldMk cId="2063389095" sldId="290"/>
        </pc:sldMkLst>
        <pc:spChg chg="mod">
          <ac:chgData name="Weber, Carol S (ELC)" userId="3717cb0b-1170-4a91-9cbe-791f567e4ac7" providerId="ADAL" clId="{FA8C90BD-3F9C-4923-8AA5-641106F8DAB4}" dt="2025-11-20T14:37:48.647" v="8" actId="14100"/>
          <ac:spMkLst>
            <pc:docMk/>
            <pc:sldMk cId="2063389095" sldId="290"/>
            <ac:spMk id="2" creationId="{00000000-0000-0000-0000-000000000000}"/>
          </ac:spMkLst>
        </pc:spChg>
        <pc:spChg chg="mod">
          <ac:chgData name="Weber, Carol S (ELC)" userId="3717cb0b-1170-4a91-9cbe-791f567e4ac7" providerId="ADAL" clId="{FA8C90BD-3F9C-4923-8AA5-641106F8DAB4}" dt="2025-11-20T14:38:00.770" v="12" actId="20577"/>
          <ac:spMkLst>
            <pc:docMk/>
            <pc:sldMk cId="2063389095" sldId="290"/>
            <ac:spMk id="3" creationId="{00000000-0000-0000-0000-000000000000}"/>
          </ac:spMkLst>
        </pc:spChg>
      </pc:sldChg>
      <pc:sldChg chg="modSp mod">
        <pc:chgData name="Weber, Carol S (ELC)" userId="3717cb0b-1170-4a91-9cbe-791f567e4ac7" providerId="ADAL" clId="{FA8C90BD-3F9C-4923-8AA5-641106F8DAB4}" dt="2025-11-20T14:39:57.833" v="27" actId="27636"/>
        <pc:sldMkLst>
          <pc:docMk/>
          <pc:sldMk cId="835679824" sldId="292"/>
        </pc:sldMkLst>
        <pc:spChg chg="mod">
          <ac:chgData name="Weber, Carol S (ELC)" userId="3717cb0b-1170-4a91-9cbe-791f567e4ac7" providerId="ADAL" clId="{FA8C90BD-3F9C-4923-8AA5-641106F8DAB4}" dt="2025-11-20T14:39:57.752" v="26"/>
          <ac:spMkLst>
            <pc:docMk/>
            <pc:sldMk cId="835679824" sldId="292"/>
            <ac:spMk id="2" creationId="{00000000-0000-0000-0000-000000000000}"/>
          </ac:spMkLst>
        </pc:spChg>
        <pc:spChg chg="mod">
          <ac:chgData name="Weber, Carol S (ELC)" userId="3717cb0b-1170-4a91-9cbe-791f567e4ac7" providerId="ADAL" clId="{FA8C90BD-3F9C-4923-8AA5-641106F8DAB4}" dt="2025-11-20T14:39:57.833" v="27" actId="27636"/>
          <ac:spMkLst>
            <pc:docMk/>
            <pc:sldMk cId="835679824" sldId="292"/>
            <ac:spMk id="3" creationId="{00000000-0000-0000-0000-000000000000}"/>
          </ac:spMkLst>
        </pc:spChg>
      </pc:sldChg>
      <pc:sldChg chg="modSp mod">
        <pc:chgData name="Weber, Carol S (ELC)" userId="3717cb0b-1170-4a91-9cbe-791f567e4ac7" providerId="ADAL" clId="{FA8C90BD-3F9C-4923-8AA5-641106F8DAB4}" dt="2025-11-20T14:40:56.887" v="33" actId="14100"/>
        <pc:sldMkLst>
          <pc:docMk/>
          <pc:sldMk cId="2632099887" sldId="293"/>
        </pc:sldMkLst>
        <pc:spChg chg="mod">
          <ac:chgData name="Weber, Carol S (ELC)" userId="3717cb0b-1170-4a91-9cbe-791f567e4ac7" providerId="ADAL" clId="{FA8C90BD-3F9C-4923-8AA5-641106F8DAB4}" dt="2025-11-20T14:40:56.887" v="33" actId="14100"/>
          <ac:spMkLst>
            <pc:docMk/>
            <pc:sldMk cId="2632099887" sldId="293"/>
            <ac:spMk id="3" creationId="{00000000-0000-0000-0000-000000000000}"/>
          </ac:spMkLst>
        </pc:spChg>
      </pc:sldChg>
      <pc:sldChg chg="modSp mod">
        <pc:chgData name="Weber, Carol S (ELC)" userId="3717cb0b-1170-4a91-9cbe-791f567e4ac7" providerId="ADAL" clId="{FA8C90BD-3F9C-4923-8AA5-641106F8DAB4}" dt="2025-11-20T14:43:02.792" v="39" actId="1076"/>
        <pc:sldMkLst>
          <pc:docMk/>
          <pc:sldMk cId="1848331469" sldId="294"/>
        </pc:sldMkLst>
        <pc:picChg chg="mod">
          <ac:chgData name="Weber, Carol S (ELC)" userId="3717cb0b-1170-4a91-9cbe-791f567e4ac7" providerId="ADAL" clId="{FA8C90BD-3F9C-4923-8AA5-641106F8DAB4}" dt="2025-11-20T14:43:02.792" v="39" actId="1076"/>
          <ac:picMkLst>
            <pc:docMk/>
            <pc:sldMk cId="1848331469" sldId="294"/>
            <ac:picMk id="7" creationId="{00000000-0000-0000-0000-000000000000}"/>
          </ac:picMkLst>
        </pc:picChg>
      </pc:sldChg>
      <pc:sldChg chg="modSp mod">
        <pc:chgData name="Weber, Carol S (ELC)" userId="3717cb0b-1170-4a91-9cbe-791f567e4ac7" providerId="ADAL" clId="{FA8C90BD-3F9C-4923-8AA5-641106F8DAB4}" dt="2025-11-20T14:43:32.105" v="41" actId="14100"/>
        <pc:sldMkLst>
          <pc:docMk/>
          <pc:sldMk cId="1581418982" sldId="301"/>
        </pc:sldMkLst>
        <pc:spChg chg="mod">
          <ac:chgData name="Weber, Carol S (ELC)" userId="3717cb0b-1170-4a91-9cbe-791f567e4ac7" providerId="ADAL" clId="{FA8C90BD-3F9C-4923-8AA5-641106F8DAB4}" dt="2025-11-20T14:43:32.105" v="41" actId="14100"/>
          <ac:spMkLst>
            <pc:docMk/>
            <pc:sldMk cId="1581418982" sldId="301"/>
            <ac:spMk id="2" creationId="{00000000-0000-0000-0000-000000000000}"/>
          </ac:spMkLst>
        </pc:spChg>
      </pc:sldChg>
      <pc:sldChg chg="addSp delSp modSp mod">
        <pc:chgData name="Weber, Carol S (ELC)" userId="3717cb0b-1170-4a91-9cbe-791f567e4ac7" providerId="ADAL" clId="{FA8C90BD-3F9C-4923-8AA5-641106F8DAB4}" dt="2025-11-20T14:49:18.851" v="105" actId="20577"/>
        <pc:sldMkLst>
          <pc:docMk/>
          <pc:sldMk cId="1557288725" sldId="302"/>
        </pc:sldMkLst>
        <pc:spChg chg="mod">
          <ac:chgData name="Weber, Carol S (ELC)" userId="3717cb0b-1170-4a91-9cbe-791f567e4ac7" providerId="ADAL" clId="{FA8C90BD-3F9C-4923-8AA5-641106F8DAB4}" dt="2025-11-20T14:47:54.288" v="88"/>
          <ac:spMkLst>
            <pc:docMk/>
            <pc:sldMk cId="1557288725" sldId="302"/>
            <ac:spMk id="2" creationId="{00000000-0000-0000-0000-000000000000}"/>
          </ac:spMkLst>
        </pc:spChg>
        <pc:spChg chg="del mod">
          <ac:chgData name="Weber, Carol S (ELC)" userId="3717cb0b-1170-4a91-9cbe-791f567e4ac7" providerId="ADAL" clId="{FA8C90BD-3F9C-4923-8AA5-641106F8DAB4}" dt="2025-11-20T14:48:37.218" v="96" actId="478"/>
          <ac:spMkLst>
            <pc:docMk/>
            <pc:sldMk cId="1557288725" sldId="302"/>
            <ac:spMk id="3" creationId="{00000000-0000-0000-0000-000000000000}"/>
          </ac:spMkLst>
        </pc:spChg>
        <pc:spChg chg="add del mod">
          <ac:chgData name="Weber, Carol S (ELC)" userId="3717cb0b-1170-4a91-9cbe-791f567e4ac7" providerId="ADAL" clId="{FA8C90BD-3F9C-4923-8AA5-641106F8DAB4}" dt="2025-11-20T14:48:41.147" v="97" actId="478"/>
          <ac:spMkLst>
            <pc:docMk/>
            <pc:sldMk cId="1557288725" sldId="302"/>
            <ac:spMk id="4" creationId="{7EB1BAC7-7045-4990-860D-170A6F2A75D6}"/>
          </ac:spMkLst>
        </pc:spChg>
        <pc:spChg chg="add del mod">
          <ac:chgData name="Weber, Carol S (ELC)" userId="3717cb0b-1170-4a91-9cbe-791f567e4ac7" providerId="ADAL" clId="{FA8C90BD-3F9C-4923-8AA5-641106F8DAB4}" dt="2025-11-20T14:48:50.274" v="99" actId="478"/>
          <ac:spMkLst>
            <pc:docMk/>
            <pc:sldMk cId="1557288725" sldId="302"/>
            <ac:spMk id="5" creationId="{8DC596AD-5708-4451-BC34-90F1C9CA0056}"/>
          </ac:spMkLst>
        </pc:spChg>
        <pc:spChg chg="add del mod">
          <ac:chgData name="Weber, Carol S (ELC)" userId="3717cb0b-1170-4a91-9cbe-791f567e4ac7" providerId="ADAL" clId="{FA8C90BD-3F9C-4923-8AA5-641106F8DAB4}" dt="2025-11-20T14:48:53.419" v="100" actId="478"/>
          <ac:spMkLst>
            <pc:docMk/>
            <pc:sldMk cId="1557288725" sldId="302"/>
            <ac:spMk id="8" creationId="{A89CC27A-E12A-42D2-A4AC-7B2E67BB9D85}"/>
          </ac:spMkLst>
        </pc:spChg>
        <pc:spChg chg="add del mod">
          <ac:chgData name="Weber, Carol S (ELC)" userId="3717cb0b-1170-4a91-9cbe-791f567e4ac7" providerId="ADAL" clId="{FA8C90BD-3F9C-4923-8AA5-641106F8DAB4}" dt="2025-11-20T14:48:15.623" v="94"/>
          <ac:spMkLst>
            <pc:docMk/>
            <pc:sldMk cId="1557288725" sldId="302"/>
            <ac:spMk id="10" creationId="{319EA504-C18B-4691-94D1-7633EBBF8582}"/>
          </ac:spMkLst>
        </pc:spChg>
        <pc:spChg chg="add mod">
          <ac:chgData name="Weber, Carol S (ELC)" userId="3717cb0b-1170-4a91-9cbe-791f567e4ac7" providerId="ADAL" clId="{FA8C90BD-3F9C-4923-8AA5-641106F8DAB4}" dt="2025-11-20T14:49:18.851" v="105" actId="20577"/>
          <ac:spMkLst>
            <pc:docMk/>
            <pc:sldMk cId="1557288725" sldId="302"/>
            <ac:spMk id="12" creationId="{42530E68-0B7D-46E9-B03F-C222723C73A6}"/>
          </ac:spMkLst>
        </pc:spChg>
        <pc:picChg chg="del mod">
          <ac:chgData name="Weber, Carol S (ELC)" userId="3717cb0b-1170-4a91-9cbe-791f567e4ac7" providerId="ADAL" clId="{FA8C90BD-3F9C-4923-8AA5-641106F8DAB4}" dt="2025-11-20T14:48:11.310" v="93" actId="21"/>
          <ac:picMkLst>
            <pc:docMk/>
            <pc:sldMk cId="1557288725" sldId="302"/>
            <ac:picMk id="6" creationId="{00000000-0000-0000-0000-000000000000}"/>
          </ac:picMkLst>
        </pc:picChg>
        <pc:picChg chg="del mod">
          <ac:chgData name="Weber, Carol S (ELC)" userId="3717cb0b-1170-4a91-9cbe-791f567e4ac7" providerId="ADAL" clId="{FA8C90BD-3F9C-4923-8AA5-641106F8DAB4}" dt="2025-11-20T14:48:05.732" v="92" actId="478"/>
          <ac:picMkLst>
            <pc:docMk/>
            <pc:sldMk cId="1557288725" sldId="302"/>
            <ac:picMk id="7" creationId="{00000000-0000-0000-0000-000000000000}"/>
          </ac:picMkLst>
        </pc:picChg>
        <pc:picChg chg="add mod">
          <ac:chgData name="Weber, Carol S (ELC)" userId="3717cb0b-1170-4a91-9cbe-791f567e4ac7" providerId="ADAL" clId="{FA8C90BD-3F9C-4923-8AA5-641106F8DAB4}" dt="2025-11-20T14:48:15.623" v="94"/>
          <ac:picMkLst>
            <pc:docMk/>
            <pc:sldMk cId="1557288725" sldId="302"/>
            <ac:picMk id="13" creationId="{3C606E2B-525C-4B63-83E5-B3F32B6C1935}"/>
          </ac:picMkLst>
        </pc:picChg>
      </pc:sldChg>
      <pc:sldChg chg="modSp mod">
        <pc:chgData name="Weber, Carol S (ELC)" userId="3717cb0b-1170-4a91-9cbe-791f567e4ac7" providerId="ADAL" clId="{FA8C90BD-3F9C-4923-8AA5-641106F8DAB4}" dt="2025-11-20T14:52:26.093" v="456" actId="962"/>
        <pc:sldMkLst>
          <pc:docMk/>
          <pc:sldMk cId="1552636681" sldId="304"/>
        </pc:sldMkLst>
        <pc:spChg chg="mod">
          <ac:chgData name="Weber, Carol S (ELC)" userId="3717cb0b-1170-4a91-9cbe-791f567e4ac7" providerId="ADAL" clId="{FA8C90BD-3F9C-4923-8AA5-641106F8DAB4}" dt="2025-11-20T14:49:38.442" v="107" actId="14100"/>
          <ac:spMkLst>
            <pc:docMk/>
            <pc:sldMk cId="1552636681" sldId="304"/>
            <ac:spMk id="3" creationId="{00000000-0000-0000-0000-000000000000}"/>
          </ac:spMkLst>
        </pc:spChg>
        <pc:picChg chg="mod">
          <ac:chgData name="Weber, Carol S (ELC)" userId="3717cb0b-1170-4a91-9cbe-791f567e4ac7" providerId="ADAL" clId="{FA8C90BD-3F9C-4923-8AA5-641106F8DAB4}" dt="2025-11-20T14:52:26.093" v="456" actId="962"/>
          <ac:picMkLst>
            <pc:docMk/>
            <pc:sldMk cId="1552636681" sldId="304"/>
            <ac:picMk id="5" creationId="{00000000-0000-0000-0000-000000000000}"/>
          </ac:picMkLst>
        </pc:picChg>
      </pc:sldChg>
      <pc:sldChg chg="addSp delSp modSp mod">
        <pc:chgData name="Weber, Carol S (ELC)" userId="3717cb0b-1170-4a91-9cbe-791f567e4ac7" providerId="ADAL" clId="{FA8C90BD-3F9C-4923-8AA5-641106F8DAB4}" dt="2025-11-20T14:53:45.543" v="464"/>
        <pc:sldMkLst>
          <pc:docMk/>
          <pc:sldMk cId="347588586" sldId="307"/>
        </pc:sldMkLst>
        <pc:spChg chg="mod">
          <ac:chgData name="Weber, Carol S (ELC)" userId="3717cb0b-1170-4a91-9cbe-791f567e4ac7" providerId="ADAL" clId="{FA8C90BD-3F9C-4923-8AA5-641106F8DAB4}" dt="2025-11-20T14:53:13.802" v="458" actId="27636"/>
          <ac:spMkLst>
            <pc:docMk/>
            <pc:sldMk cId="347588586" sldId="307"/>
            <ac:spMk id="2" creationId="{00000000-0000-0000-0000-000000000000}"/>
          </ac:spMkLst>
        </pc:spChg>
        <pc:spChg chg="mod">
          <ac:chgData name="Weber, Carol S (ELC)" userId="3717cb0b-1170-4a91-9cbe-791f567e4ac7" providerId="ADAL" clId="{FA8C90BD-3F9C-4923-8AA5-641106F8DAB4}" dt="2025-11-20T14:53:32.436" v="461" actId="27636"/>
          <ac:spMkLst>
            <pc:docMk/>
            <pc:sldMk cId="347588586" sldId="307"/>
            <ac:spMk id="3" creationId="{00000000-0000-0000-0000-000000000000}"/>
          </ac:spMkLst>
        </pc:spChg>
        <pc:spChg chg="del mod">
          <ac:chgData name="Weber, Carol S (ELC)" userId="3717cb0b-1170-4a91-9cbe-791f567e4ac7" providerId="ADAL" clId="{FA8C90BD-3F9C-4923-8AA5-641106F8DAB4}" dt="2025-11-20T14:53:45.543" v="464"/>
          <ac:spMkLst>
            <pc:docMk/>
            <pc:sldMk cId="347588586" sldId="307"/>
            <ac:spMk id="4" creationId="{00000000-0000-0000-0000-000000000000}"/>
          </ac:spMkLst>
        </pc:spChg>
        <pc:picChg chg="del">
          <ac:chgData name="Weber, Carol S (ELC)" userId="3717cb0b-1170-4a91-9cbe-791f567e4ac7" providerId="ADAL" clId="{FA8C90BD-3F9C-4923-8AA5-641106F8DAB4}" dt="2025-11-20T14:53:43.296" v="463" actId="21"/>
          <ac:picMkLst>
            <pc:docMk/>
            <pc:sldMk cId="347588586" sldId="307"/>
            <ac:picMk id="5" creationId="{00000000-0000-0000-0000-000000000000}"/>
          </ac:picMkLst>
        </pc:picChg>
        <pc:picChg chg="add mod">
          <ac:chgData name="Weber, Carol S (ELC)" userId="3717cb0b-1170-4a91-9cbe-791f567e4ac7" providerId="ADAL" clId="{FA8C90BD-3F9C-4923-8AA5-641106F8DAB4}" dt="2025-11-20T14:53:45.543" v="464"/>
          <ac:picMkLst>
            <pc:docMk/>
            <pc:sldMk cId="347588586" sldId="307"/>
            <ac:picMk id="6" creationId="{7E025F22-EC4D-4C22-8CD7-F69136E5B88B}"/>
          </ac:picMkLst>
        </pc:picChg>
      </pc:sldChg>
      <pc:sldChg chg="modSp mod">
        <pc:chgData name="Weber, Carol S (ELC)" userId="3717cb0b-1170-4a91-9cbe-791f567e4ac7" providerId="ADAL" clId="{FA8C90BD-3F9C-4923-8AA5-641106F8DAB4}" dt="2025-11-20T15:03:54.773" v="469" actId="962"/>
        <pc:sldMkLst>
          <pc:docMk/>
          <pc:sldMk cId="4099854717" sldId="309"/>
        </pc:sldMkLst>
        <pc:picChg chg="mod">
          <ac:chgData name="Weber, Carol S (ELC)" userId="3717cb0b-1170-4a91-9cbe-791f567e4ac7" providerId="ADAL" clId="{FA8C90BD-3F9C-4923-8AA5-641106F8DAB4}" dt="2025-11-20T15:03:46.727" v="466" actId="13244"/>
          <ac:picMkLst>
            <pc:docMk/>
            <pc:sldMk cId="4099854717" sldId="309"/>
            <ac:picMk id="7" creationId="{00000000-0000-0000-0000-000000000000}"/>
          </ac:picMkLst>
        </pc:picChg>
        <pc:picChg chg="mod">
          <ac:chgData name="Weber, Carol S (ELC)" userId="3717cb0b-1170-4a91-9cbe-791f567e4ac7" providerId="ADAL" clId="{FA8C90BD-3F9C-4923-8AA5-641106F8DAB4}" dt="2025-11-20T15:03:54.773" v="469" actId="962"/>
          <ac:picMkLst>
            <pc:docMk/>
            <pc:sldMk cId="4099854717" sldId="309"/>
            <ac:picMk id="8" creationId="{00000000-0000-0000-0000-000000000000}"/>
          </ac:picMkLst>
        </pc:picChg>
      </pc:sldChg>
      <pc:sldChg chg="modSp mod">
        <pc:chgData name="Weber, Carol S (ELC)" userId="3717cb0b-1170-4a91-9cbe-791f567e4ac7" providerId="ADAL" clId="{FA8C90BD-3F9C-4923-8AA5-641106F8DAB4}" dt="2025-11-20T18:04:45.237" v="2232" actId="962"/>
        <pc:sldMkLst>
          <pc:docMk/>
          <pc:sldMk cId="1156821914" sldId="332"/>
        </pc:sldMkLst>
        <pc:picChg chg="mod">
          <ac:chgData name="Weber, Carol S (ELC)" userId="3717cb0b-1170-4a91-9cbe-791f567e4ac7" providerId="ADAL" clId="{FA8C90BD-3F9C-4923-8AA5-641106F8DAB4}" dt="2025-11-20T18:04:27.433" v="2160" actId="962"/>
          <ac:picMkLst>
            <pc:docMk/>
            <pc:sldMk cId="1156821914" sldId="332"/>
            <ac:picMk id="9" creationId="{00000000-0000-0000-0000-000000000000}"/>
          </ac:picMkLst>
        </pc:picChg>
        <pc:picChg chg="mod">
          <ac:chgData name="Weber, Carol S (ELC)" userId="3717cb0b-1170-4a91-9cbe-791f567e4ac7" providerId="ADAL" clId="{FA8C90BD-3F9C-4923-8AA5-641106F8DAB4}" dt="2025-11-20T18:04:45.237" v="2232" actId="962"/>
          <ac:picMkLst>
            <pc:docMk/>
            <pc:sldMk cId="1156821914" sldId="332"/>
            <ac:picMk id="10" creationId="{00000000-0000-0000-0000-000000000000}"/>
          </ac:picMkLst>
        </pc:picChg>
      </pc:sldChg>
      <pc:sldChg chg="modSp mod">
        <pc:chgData name="Weber, Carol S (ELC)" userId="3717cb0b-1170-4a91-9cbe-791f567e4ac7" providerId="ADAL" clId="{FA8C90BD-3F9C-4923-8AA5-641106F8DAB4}" dt="2025-11-20T18:00:43.988" v="1466" actId="962"/>
        <pc:sldMkLst>
          <pc:docMk/>
          <pc:sldMk cId="546966465" sldId="337"/>
        </pc:sldMkLst>
        <pc:spChg chg="mod">
          <ac:chgData name="Weber, Carol S (ELC)" userId="3717cb0b-1170-4a91-9cbe-791f567e4ac7" providerId="ADAL" clId="{FA8C90BD-3F9C-4923-8AA5-641106F8DAB4}" dt="2025-11-20T15:06:08.661" v="479"/>
          <ac:spMkLst>
            <pc:docMk/>
            <pc:sldMk cId="546966465" sldId="337"/>
            <ac:spMk id="2" creationId="{00000000-0000-0000-0000-000000000000}"/>
          </ac:spMkLst>
        </pc:spChg>
        <pc:picChg chg="mod">
          <ac:chgData name="Weber, Carol S (ELC)" userId="3717cb0b-1170-4a91-9cbe-791f567e4ac7" providerId="ADAL" clId="{FA8C90BD-3F9C-4923-8AA5-641106F8DAB4}" dt="2025-11-20T18:00:43.988" v="1466" actId="962"/>
          <ac:picMkLst>
            <pc:docMk/>
            <pc:sldMk cId="546966465" sldId="337"/>
            <ac:picMk id="5" creationId="{00000000-0000-0000-0000-000000000000}"/>
          </ac:picMkLst>
        </pc:picChg>
      </pc:sldChg>
      <pc:sldChg chg="addSp delSp modSp mod">
        <pc:chgData name="Weber, Carol S (ELC)" userId="3717cb0b-1170-4a91-9cbe-791f567e4ac7" providerId="ADAL" clId="{FA8C90BD-3F9C-4923-8AA5-641106F8DAB4}" dt="2025-11-20T18:20:30.668" v="3692" actId="13244"/>
        <pc:sldMkLst>
          <pc:docMk/>
          <pc:sldMk cId="4293867576" sldId="365"/>
        </pc:sldMkLst>
        <pc:spChg chg="mod">
          <ac:chgData name="Weber, Carol S (ELC)" userId="3717cb0b-1170-4a91-9cbe-791f567e4ac7" providerId="ADAL" clId="{FA8C90BD-3F9C-4923-8AA5-641106F8DAB4}" dt="2025-11-20T18:16:35.606" v="3169"/>
          <ac:spMkLst>
            <pc:docMk/>
            <pc:sldMk cId="4293867576" sldId="365"/>
            <ac:spMk id="2" creationId="{00000000-0000-0000-0000-000000000000}"/>
          </ac:spMkLst>
        </pc:spChg>
        <pc:spChg chg="add del mod">
          <ac:chgData name="Weber, Carol S (ELC)" userId="3717cb0b-1170-4a91-9cbe-791f567e4ac7" providerId="ADAL" clId="{FA8C90BD-3F9C-4923-8AA5-641106F8DAB4}" dt="2025-11-20T18:16:22.723" v="3167"/>
          <ac:spMkLst>
            <pc:docMk/>
            <pc:sldMk cId="4293867576" sldId="365"/>
            <ac:spMk id="3" creationId="{A830163F-9B43-4684-ACAE-E8E278FCD980}"/>
          </ac:spMkLst>
        </pc:spChg>
        <pc:spChg chg="add del mod">
          <ac:chgData name="Weber, Carol S (ELC)" userId="3717cb0b-1170-4a91-9cbe-791f567e4ac7" providerId="ADAL" clId="{FA8C90BD-3F9C-4923-8AA5-641106F8DAB4}" dt="2025-11-20T18:16:22.723" v="3167"/>
          <ac:spMkLst>
            <pc:docMk/>
            <pc:sldMk cId="4293867576" sldId="365"/>
            <ac:spMk id="4" creationId="{7901E714-1EC2-497C-92F0-A1A38F878DF0}"/>
          </ac:spMkLst>
        </pc:spChg>
        <pc:spChg chg="add del mod">
          <ac:chgData name="Weber, Carol S (ELC)" userId="3717cb0b-1170-4a91-9cbe-791f567e4ac7" providerId="ADAL" clId="{FA8C90BD-3F9C-4923-8AA5-641106F8DAB4}" dt="2025-11-20T18:16:22.723" v="3167"/>
          <ac:spMkLst>
            <pc:docMk/>
            <pc:sldMk cId="4293867576" sldId="365"/>
            <ac:spMk id="6" creationId="{93F7EC85-0898-41D4-BA38-0DC637C68A23}"/>
          </ac:spMkLst>
        </pc:spChg>
        <pc:spChg chg="mod">
          <ac:chgData name="Weber, Carol S (ELC)" userId="3717cb0b-1170-4a91-9cbe-791f567e4ac7" providerId="ADAL" clId="{FA8C90BD-3F9C-4923-8AA5-641106F8DAB4}" dt="2025-11-20T18:20:30.668" v="3692" actId="13244"/>
          <ac:spMkLst>
            <pc:docMk/>
            <pc:sldMk cId="4293867576" sldId="365"/>
            <ac:spMk id="7" creationId="{00000000-0000-0000-0000-000000000000}"/>
          </ac:spMkLst>
        </pc:spChg>
        <pc:picChg chg="del mod">
          <ac:chgData name="Weber, Carol S (ELC)" userId="3717cb0b-1170-4a91-9cbe-791f567e4ac7" providerId="ADAL" clId="{FA8C90BD-3F9C-4923-8AA5-641106F8DAB4}" dt="2025-11-20T18:16:05.173" v="3165" actId="21"/>
          <ac:picMkLst>
            <pc:docMk/>
            <pc:sldMk cId="4293867576" sldId="365"/>
            <ac:picMk id="8" creationId="{00000000-0000-0000-0000-000000000000}"/>
          </ac:picMkLst>
        </pc:picChg>
        <pc:picChg chg="mod">
          <ac:chgData name="Weber, Carol S (ELC)" userId="3717cb0b-1170-4a91-9cbe-791f567e4ac7" providerId="ADAL" clId="{FA8C90BD-3F9C-4923-8AA5-641106F8DAB4}" dt="2025-11-20T18:20:16.980" v="3691" actId="962"/>
          <ac:picMkLst>
            <pc:docMk/>
            <pc:sldMk cId="4293867576" sldId="365"/>
            <ac:picMk id="9" creationId="{00000000-0000-0000-0000-000000000000}"/>
          </ac:picMkLst>
        </pc:picChg>
        <pc:picChg chg="add mod">
          <ac:chgData name="Weber, Carol S (ELC)" userId="3717cb0b-1170-4a91-9cbe-791f567e4ac7" providerId="ADAL" clId="{FA8C90BD-3F9C-4923-8AA5-641106F8DAB4}" dt="2025-11-20T18:17:38.877" v="3349" actId="962"/>
          <ac:picMkLst>
            <pc:docMk/>
            <pc:sldMk cId="4293867576" sldId="365"/>
            <ac:picMk id="10" creationId="{CDC9EAC5-39B7-4F4C-B3A5-90B621ABA5B3}"/>
          </ac:picMkLst>
        </pc:picChg>
      </pc:sldChg>
      <pc:sldChg chg="addSp delSp modSp mod">
        <pc:chgData name="Weber, Carol S (ELC)" userId="3717cb0b-1170-4a91-9cbe-791f567e4ac7" providerId="ADAL" clId="{FA8C90BD-3F9C-4923-8AA5-641106F8DAB4}" dt="2025-11-20T18:13:49.013" v="2957" actId="962"/>
        <pc:sldMkLst>
          <pc:docMk/>
          <pc:sldMk cId="3464167647" sldId="366"/>
        </pc:sldMkLst>
        <pc:spChg chg="mod">
          <ac:chgData name="Weber, Carol S (ELC)" userId="3717cb0b-1170-4a91-9cbe-791f567e4ac7" providerId="ADAL" clId="{FA8C90BD-3F9C-4923-8AA5-641106F8DAB4}" dt="2025-11-20T18:12:29.882" v="2687"/>
          <ac:spMkLst>
            <pc:docMk/>
            <pc:sldMk cId="3464167647" sldId="366"/>
            <ac:spMk id="2" creationId="{00000000-0000-0000-0000-000000000000}"/>
          </ac:spMkLst>
        </pc:spChg>
        <pc:spChg chg="add del mod">
          <ac:chgData name="Weber, Carol S (ELC)" userId="3717cb0b-1170-4a91-9cbe-791f567e4ac7" providerId="ADAL" clId="{FA8C90BD-3F9C-4923-8AA5-641106F8DAB4}" dt="2025-11-20T18:12:36.599" v="2689"/>
          <ac:spMkLst>
            <pc:docMk/>
            <pc:sldMk cId="3464167647" sldId="366"/>
            <ac:spMk id="3" creationId="{AB1F4C4A-1E89-4AB9-963F-FBD88E6AD32A}"/>
          </ac:spMkLst>
        </pc:spChg>
        <pc:spChg chg="add del mod">
          <ac:chgData name="Weber, Carol S (ELC)" userId="3717cb0b-1170-4a91-9cbe-791f567e4ac7" providerId="ADAL" clId="{FA8C90BD-3F9C-4923-8AA5-641106F8DAB4}" dt="2025-11-20T18:12:41.688" v="2691"/>
          <ac:spMkLst>
            <pc:docMk/>
            <pc:sldMk cId="3464167647" sldId="366"/>
            <ac:spMk id="6" creationId="{7D230389-6291-47CD-9413-780FBB07FFBD}"/>
          </ac:spMkLst>
        </pc:spChg>
        <pc:picChg chg="del">
          <ac:chgData name="Weber, Carol S (ELC)" userId="3717cb0b-1170-4a91-9cbe-791f567e4ac7" providerId="ADAL" clId="{FA8C90BD-3F9C-4923-8AA5-641106F8DAB4}" dt="2025-11-20T18:12:33.903" v="2688" actId="21"/>
          <ac:picMkLst>
            <pc:docMk/>
            <pc:sldMk cId="3464167647" sldId="366"/>
            <ac:picMk id="4" creationId="{00000000-0000-0000-0000-000000000000}"/>
          </ac:picMkLst>
        </pc:picChg>
        <pc:picChg chg="del">
          <ac:chgData name="Weber, Carol S (ELC)" userId="3717cb0b-1170-4a91-9cbe-791f567e4ac7" providerId="ADAL" clId="{FA8C90BD-3F9C-4923-8AA5-641106F8DAB4}" dt="2025-11-20T18:12:39.046" v="2690" actId="21"/>
          <ac:picMkLst>
            <pc:docMk/>
            <pc:sldMk cId="3464167647" sldId="366"/>
            <ac:picMk id="5" creationId="{00000000-0000-0000-0000-000000000000}"/>
          </ac:picMkLst>
        </pc:picChg>
        <pc:picChg chg="add mod">
          <ac:chgData name="Weber, Carol S (ELC)" userId="3717cb0b-1170-4a91-9cbe-791f567e4ac7" providerId="ADAL" clId="{FA8C90BD-3F9C-4923-8AA5-641106F8DAB4}" dt="2025-11-20T18:13:28.836" v="2793" actId="962"/>
          <ac:picMkLst>
            <pc:docMk/>
            <pc:sldMk cId="3464167647" sldId="366"/>
            <ac:picMk id="7" creationId="{D590C482-F934-43A2-94E8-046820FB2DE4}"/>
          </ac:picMkLst>
        </pc:picChg>
        <pc:picChg chg="add mod">
          <ac:chgData name="Weber, Carol S (ELC)" userId="3717cb0b-1170-4a91-9cbe-791f567e4ac7" providerId="ADAL" clId="{FA8C90BD-3F9C-4923-8AA5-641106F8DAB4}" dt="2025-11-20T18:13:49.013" v="2957" actId="962"/>
          <ac:picMkLst>
            <pc:docMk/>
            <pc:sldMk cId="3464167647" sldId="366"/>
            <ac:picMk id="8" creationId="{EB4A8BDC-B328-4C6C-8FE9-C580E4188B2C}"/>
          </ac:picMkLst>
        </pc:picChg>
      </pc:sldChg>
      <pc:sldChg chg="addSp delSp modSp mod">
        <pc:chgData name="Weber, Carol S (ELC)" userId="3717cb0b-1170-4a91-9cbe-791f567e4ac7" providerId="ADAL" clId="{FA8C90BD-3F9C-4923-8AA5-641106F8DAB4}" dt="2025-11-20T18:15:03.882" v="3161" actId="962"/>
        <pc:sldMkLst>
          <pc:docMk/>
          <pc:sldMk cId="3334327794" sldId="367"/>
        </pc:sldMkLst>
        <pc:spChg chg="mod">
          <ac:chgData name="Weber, Carol S (ELC)" userId="3717cb0b-1170-4a91-9cbe-791f567e4ac7" providerId="ADAL" clId="{FA8C90BD-3F9C-4923-8AA5-641106F8DAB4}" dt="2025-11-20T18:14:18.723" v="2958"/>
          <ac:spMkLst>
            <pc:docMk/>
            <pc:sldMk cId="3334327794" sldId="367"/>
            <ac:spMk id="2" creationId="{00000000-0000-0000-0000-000000000000}"/>
          </ac:spMkLst>
        </pc:spChg>
        <pc:spChg chg="mod">
          <ac:chgData name="Weber, Carol S (ELC)" userId="3717cb0b-1170-4a91-9cbe-791f567e4ac7" providerId="ADAL" clId="{FA8C90BD-3F9C-4923-8AA5-641106F8DAB4}" dt="2025-11-20T18:14:18.723" v="2958"/>
          <ac:spMkLst>
            <pc:docMk/>
            <pc:sldMk cId="3334327794" sldId="367"/>
            <ac:spMk id="4" creationId="{00000000-0000-0000-0000-000000000000}"/>
          </ac:spMkLst>
        </pc:spChg>
        <pc:spChg chg="add del mod">
          <ac:chgData name="Weber, Carol S (ELC)" userId="3717cb0b-1170-4a91-9cbe-791f567e4ac7" providerId="ADAL" clId="{FA8C90BD-3F9C-4923-8AA5-641106F8DAB4}" dt="2025-11-20T18:14:31.246" v="2961"/>
          <ac:spMkLst>
            <pc:docMk/>
            <pc:sldMk cId="3334327794" sldId="367"/>
            <ac:spMk id="5" creationId="{C1C3BA81-46BE-46DE-8BE4-94097D80BBFF}"/>
          </ac:spMkLst>
        </pc:spChg>
        <pc:picChg chg="del mod">
          <ac:chgData name="Weber, Carol S (ELC)" userId="3717cb0b-1170-4a91-9cbe-791f567e4ac7" providerId="ADAL" clId="{FA8C90BD-3F9C-4923-8AA5-641106F8DAB4}" dt="2025-11-20T18:14:25.767" v="2960" actId="21"/>
          <ac:picMkLst>
            <pc:docMk/>
            <pc:sldMk cId="3334327794" sldId="367"/>
            <ac:picMk id="3" creationId="{00000000-0000-0000-0000-000000000000}"/>
          </ac:picMkLst>
        </pc:picChg>
        <pc:picChg chg="add mod">
          <ac:chgData name="Weber, Carol S (ELC)" userId="3717cb0b-1170-4a91-9cbe-791f567e4ac7" providerId="ADAL" clId="{FA8C90BD-3F9C-4923-8AA5-641106F8DAB4}" dt="2025-11-20T18:15:03.882" v="3161" actId="962"/>
          <ac:picMkLst>
            <pc:docMk/>
            <pc:sldMk cId="3334327794" sldId="367"/>
            <ac:picMk id="6" creationId="{26899C39-905A-4BD4-88A6-3CC837D7D98A}"/>
          </ac:picMkLst>
        </pc:picChg>
      </pc:sldChg>
      <pc:sldChg chg="modSp mod">
        <pc:chgData name="Weber, Carol S (ELC)" userId="3717cb0b-1170-4a91-9cbe-791f567e4ac7" providerId="ADAL" clId="{FA8C90BD-3F9C-4923-8AA5-641106F8DAB4}" dt="2025-11-20T18:11:56.437" v="2686" actId="962"/>
        <pc:sldMkLst>
          <pc:docMk/>
          <pc:sldMk cId="3631595830" sldId="369"/>
        </pc:sldMkLst>
        <pc:picChg chg="mod">
          <ac:chgData name="Weber, Carol S (ELC)" userId="3717cb0b-1170-4a91-9cbe-791f567e4ac7" providerId="ADAL" clId="{FA8C90BD-3F9C-4923-8AA5-641106F8DAB4}" dt="2025-11-20T18:11:56.437" v="2686" actId="962"/>
          <ac:picMkLst>
            <pc:docMk/>
            <pc:sldMk cId="3631595830" sldId="369"/>
            <ac:picMk id="8" creationId="{00000000-0000-0000-0000-000000000000}"/>
          </ac:picMkLst>
        </pc:picChg>
      </pc:sldChg>
      <pc:sldChg chg="addSp delSp modSp mod">
        <pc:chgData name="Weber, Carol S (ELC)" userId="3717cb0b-1170-4a91-9cbe-791f567e4ac7" providerId="ADAL" clId="{FA8C90BD-3F9C-4923-8AA5-641106F8DAB4}" dt="2025-11-20T18:02:32.012" v="1816" actId="962"/>
        <pc:sldMkLst>
          <pc:docMk/>
          <pc:sldMk cId="947464556" sldId="372"/>
        </pc:sldMkLst>
        <pc:spChg chg="add del mod">
          <ac:chgData name="Weber, Carol S (ELC)" userId="3717cb0b-1170-4a91-9cbe-791f567e4ac7" providerId="ADAL" clId="{FA8C90BD-3F9C-4923-8AA5-641106F8DAB4}" dt="2025-11-20T15:10:26.064" v="969"/>
          <ac:spMkLst>
            <pc:docMk/>
            <pc:sldMk cId="947464556" sldId="372"/>
            <ac:spMk id="2" creationId="{E3FBE625-38FD-4F51-AFA0-CDB9F9461062}"/>
          </ac:spMkLst>
        </pc:spChg>
        <pc:spChg chg="mod">
          <ac:chgData name="Weber, Carol S (ELC)" userId="3717cb0b-1170-4a91-9cbe-791f567e4ac7" providerId="ADAL" clId="{FA8C90BD-3F9C-4923-8AA5-641106F8DAB4}" dt="2025-11-20T17:59:27.931" v="1310" actId="962"/>
          <ac:spMkLst>
            <pc:docMk/>
            <pc:sldMk cId="947464556" sldId="372"/>
            <ac:spMk id="13" creationId="{00000000-0000-0000-0000-000000000000}"/>
          </ac:spMkLst>
        </pc:spChg>
        <pc:picChg chg="add mod">
          <ac:chgData name="Weber, Carol S (ELC)" userId="3717cb0b-1170-4a91-9cbe-791f567e4ac7" providerId="ADAL" clId="{FA8C90BD-3F9C-4923-8AA5-641106F8DAB4}" dt="2025-11-20T18:02:32.012" v="1816" actId="962"/>
          <ac:picMkLst>
            <pc:docMk/>
            <pc:sldMk cId="947464556" sldId="372"/>
            <ac:picMk id="5" creationId="{0D6BBB85-077A-4A6B-AA33-D2E95E4CE8B0}"/>
          </ac:picMkLst>
        </pc:picChg>
        <pc:picChg chg="del mod">
          <ac:chgData name="Weber, Carol S (ELC)" userId="3717cb0b-1170-4a91-9cbe-791f567e4ac7" providerId="ADAL" clId="{FA8C90BD-3F9C-4923-8AA5-641106F8DAB4}" dt="2025-11-20T15:10:20.199" v="968" actId="21"/>
          <ac:picMkLst>
            <pc:docMk/>
            <pc:sldMk cId="947464556" sldId="372"/>
            <ac:picMk id="14" creationId="{00000000-0000-0000-0000-000000000000}"/>
          </ac:picMkLst>
        </pc:picChg>
      </pc:sldChg>
      <pc:sldChg chg="add del">
        <pc:chgData name="Weber, Carol S (ELC)" userId="3717cb0b-1170-4a91-9cbe-791f567e4ac7" providerId="ADAL" clId="{FA8C90BD-3F9C-4923-8AA5-641106F8DAB4}" dt="2025-11-20T14:49:23.374" v="106" actId="47"/>
        <pc:sldMkLst>
          <pc:docMk/>
          <pc:sldMk cId="1300079800" sldId="3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66CF35B0-54E1-4595-8FEF-F6B96246381D}" type="datetimeFigureOut">
              <a:rPr lang="en-US" smtClean="0"/>
              <a:t>11/20/2025</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FD696962-D688-4E8F-A41A-B01493BF134C}" type="slidenum">
              <a:rPr lang="en-US" smtClean="0"/>
              <a:t>‹#›</a:t>
            </a:fld>
            <a:endParaRPr lang="en-US"/>
          </a:p>
        </p:txBody>
      </p:sp>
    </p:spTree>
    <p:extLst>
      <p:ext uri="{BB962C8B-B14F-4D97-AF65-F5344CB8AC3E}">
        <p14:creationId xmlns:p14="http://schemas.microsoft.com/office/powerpoint/2010/main" val="446023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7F1B51B4-0A13-43B0-B376-A1AF58F6366B}" type="datetimeFigureOut">
              <a:rPr lang="en-US" smtClean="0"/>
              <a:t>11/20/2025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E86F95F-6ED0-4214-81FC-6B7DCD21370F}" type="slidenum">
              <a:rPr lang="en-US" smtClean="0"/>
              <a:t>‹#›</a:t>
            </a:fld>
            <a:endParaRPr lang="en-US"/>
          </a:p>
        </p:txBody>
      </p:sp>
    </p:spTree>
    <p:extLst>
      <p:ext uri="{BB962C8B-B14F-4D97-AF65-F5344CB8AC3E}">
        <p14:creationId xmlns:p14="http://schemas.microsoft.com/office/powerpoint/2010/main" val="421373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a:t>
            </a:r>
            <a:r>
              <a:rPr lang="en-US" baseline="0" dirty="0"/>
              <a:t>  Welcome to the first of our webinar series on Accessible Communication.  The series is sponsored by the KATS Network and the Kentucky Office of Vocational Rehabilitation.  Today, we are going to give a brief overview of accessible communication.  Future webinar topics will teach you how to make your documents accessible.</a:t>
            </a:r>
          </a:p>
          <a:p>
            <a:endParaRPr lang="en-US" baseline="0" dirty="0"/>
          </a:p>
          <a:p>
            <a:r>
              <a:rPr lang="en-US" baseline="0" dirty="0"/>
              <a:t>It’s pretty easy to think about “accessibility” in buildings.  We are all familiar with parking and ramps and accessible bathrooms.  Most of us don’t worry about these things when it comes to our work spaces – because that is “someone else’s “ responsibility.  They are things that are just there in our environment and we don’t notice them unless they are missing and we need them.  </a:t>
            </a:r>
          </a:p>
          <a:p>
            <a:endParaRPr lang="en-US" baseline="0" dirty="0"/>
          </a:p>
          <a:p>
            <a:r>
              <a:rPr lang="en-US" baseline="0" dirty="0"/>
              <a:t>However, accessible communication is a little harder subject to nail down and maybe something that you haven’t really thought about as you go through your day. Today we are going to discuss what accessible communication really is.</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a:t>
            </a:fld>
            <a:endParaRPr lang="en-US"/>
          </a:p>
        </p:txBody>
      </p:sp>
    </p:spTree>
    <p:extLst>
      <p:ext uri="{BB962C8B-B14F-4D97-AF65-F5344CB8AC3E}">
        <p14:creationId xmlns:p14="http://schemas.microsoft.com/office/powerpoint/2010/main" val="2966597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89"/>
            <a:r>
              <a:rPr lang="en-US" baseline="0" dirty="0"/>
              <a:t>First, we want to make sure that the communication is Perceivable.  This means that the information you are communicating is perceivable in multiple ways – by sight, by hearing, and by touch. We want all the information communicated to be accessible to anyone who uses the document.  This means, for example, that a printed document should meet some basic criteria for </a:t>
            </a:r>
            <a:r>
              <a:rPr lang="en-US" baseline="0" dirty="0" err="1"/>
              <a:t>perceivability</a:t>
            </a:r>
            <a:r>
              <a:rPr lang="en-US" baseline="0" dirty="0"/>
              <a:t> , like good contrast and font style and size, good quality printing, and include plenty of white space.  These characteristics will make it easy to read for anyone and also will make it easy to use assistive technology to scan and read it out loud to someone who is unable to see or read. If the document is not distributed electronically, it’s also best practice to have this document available in an alternate format for those who are unable to access print.  Accessible electronic versions of the document can make it easy for someone to access regardless of the assistive technology they use.</a:t>
            </a:r>
          </a:p>
          <a:p>
            <a:pPr defTabSz="914289"/>
            <a:endParaRPr lang="en-US" baseline="0" dirty="0"/>
          </a:p>
          <a:p>
            <a:pPr defTabSz="914289"/>
            <a:r>
              <a:rPr lang="en-US" baseline="0" dirty="0"/>
              <a:t>Look at the two examples of printed documents on the slide – they are nearly identical in design.  A good font style and size have been chosen, and there is plenty of blank space around the information, the information is grouped together, but the person who developed this document missed one important point – white print on a yellow background is almost unreadable – even to someone without a visual impairment.  And that is as true when the document is printed as it is when it is accessed electronically. Luckily, the person who made these documents asked for an evaluation of their accessibility and fixed the issue before he distributed it.</a:t>
            </a:r>
          </a:p>
          <a:p>
            <a:pPr defTabSz="914289"/>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10</a:t>
            </a:fld>
            <a:endParaRPr lang="en-US"/>
          </a:p>
        </p:txBody>
      </p:sp>
    </p:spTree>
    <p:extLst>
      <p:ext uri="{BB962C8B-B14F-4D97-AF65-F5344CB8AC3E}">
        <p14:creationId xmlns:p14="http://schemas.microsoft.com/office/powerpoint/2010/main" val="598701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Operable? How is</a:t>
            </a:r>
            <a:r>
              <a:rPr lang="en-US" baseline="0" dirty="0"/>
              <a:t> a document operable? In this case, I want you to think about the forms that you use every day – even forms that you fill in by hand can be “in-operable.”  I hate it when they give you about an inch of space to write your entire email address.  I just had to fill out a picture order form like that the other day. I’m not sure why they ask for information there is no way they can even read because I have to write it so small!</a:t>
            </a:r>
          </a:p>
          <a:p>
            <a:endParaRPr lang="en-US" baseline="0" dirty="0"/>
          </a:p>
          <a:p>
            <a:r>
              <a:rPr lang="en-US" baseline="0" dirty="0"/>
              <a:t>Something we all use every day, though, is email. I get emails on a daily basis that tell me to “click” here to access something – and the emails have a varying range of accessibility. This particular email, even though it is primarily a picture, has a link to “View as Text”, so someone using a screen reader could potentially use the screen reader to navigate to a page on the internet that was accessible.  Screen readers give the user the option to read just the links on the page – and the link on this page would say “text”, allowing the user to click on it and navigate to a page with the information from the email, so the “text” link actually does make the email “more” accessible.  This particular email is one of those cases where someone has taken a document and provided “accommodations” to improve accessibility – a separate document that is more accessible to someone using assistive technology to access the document. </a:t>
            </a:r>
          </a:p>
          <a:p>
            <a:endParaRPr lang="en-US" baseline="0" dirty="0"/>
          </a:p>
          <a:p>
            <a:r>
              <a:rPr lang="en-US" baseline="0" dirty="0"/>
              <a:t>You will see later through a demonstration of screen reader usage, why the “accommodation” is not as ideal as just having an accessible document to begin with - but what I want you to think about is time and complexity. It’s one thing to be able to get information in an email as I scroll through my emails to see what is available.  It’s way more time consuming and complex to have to go to the internet to see what an email is about and then navigate back to the email screen to continue scanning emails.  </a:t>
            </a:r>
          </a:p>
        </p:txBody>
      </p:sp>
      <p:sp>
        <p:nvSpPr>
          <p:cNvPr id="4" name="Slide Number Placeholder 3"/>
          <p:cNvSpPr>
            <a:spLocks noGrp="1"/>
          </p:cNvSpPr>
          <p:nvPr>
            <p:ph type="sldNum" sz="quarter" idx="10"/>
          </p:nvPr>
        </p:nvSpPr>
        <p:spPr/>
        <p:txBody>
          <a:bodyPr/>
          <a:lstStyle/>
          <a:p>
            <a:fld id="{8A84DB91-F3A7-4A45-AE08-9820497DDFA9}" type="slidenum">
              <a:rPr lang="en-US" smtClean="0"/>
              <a:t>11</a:t>
            </a:fld>
            <a:endParaRPr lang="en-US"/>
          </a:p>
        </p:txBody>
      </p:sp>
    </p:spTree>
    <p:extLst>
      <p:ext uri="{BB962C8B-B14F-4D97-AF65-F5344CB8AC3E}">
        <p14:creationId xmlns:p14="http://schemas.microsoft.com/office/powerpoint/2010/main" val="308362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that our communication is perceivable and operable by all kinds of users of all abilities, but it is understandable to none of them.  Is the communication accessible? Of course not. Understandability can be just as big a barrier to accessibility as any of the more technical issues.  </a:t>
            </a:r>
          </a:p>
          <a:p>
            <a:endParaRPr lang="en-US" dirty="0"/>
          </a:p>
          <a:p>
            <a:r>
              <a:rPr lang="en-US" dirty="0"/>
              <a:t>Most of the information on our documents</a:t>
            </a:r>
            <a:r>
              <a:rPr lang="en-US" baseline="0" dirty="0"/>
              <a:t> is communicated through language.  </a:t>
            </a:r>
            <a:r>
              <a:rPr lang="en-US" dirty="0"/>
              <a:t>The language should be as easy to understand as possible. The wording as well as the words should be simple and concise. That is not to say that every document you generate should be readable to</a:t>
            </a:r>
            <a:r>
              <a:rPr lang="en-US" baseline="0" dirty="0"/>
              <a:t> someone with a second grade reading level.  That wouldn’t make sense – how could you communicate technical information in that way?  But the principle of understandability does mean that you should consider your audience and write in terms that do not overly complicate the subject matter. </a:t>
            </a:r>
          </a:p>
          <a:p>
            <a:endParaRPr lang="en-US" baseline="0" dirty="0"/>
          </a:p>
          <a:p>
            <a:r>
              <a:rPr lang="en-US" baseline="0" dirty="0"/>
              <a:t>Look at the example on the screen – all three examples actually give the reader the same basic information. The first sentence on the right say simply, “The sky is blue.” The picture shows a blue sky. Having the information available in multiple ways assists people with understanding the information. The second sentence says, “The firmament that encompasses this terrestrial realm appears a luminous cerulean.” And certainly, the second sentence gives more detail by referring to a specific color of blue.  And it is probably more technically correct (is the sky really blue, or does it just look that way?). But, to the audience, which segment of communication conveys the intended meaning?</a:t>
            </a:r>
          </a:p>
          <a:p>
            <a:endParaRPr lang="en-US" b="1" baseline="0" dirty="0"/>
          </a:p>
          <a:p>
            <a:r>
              <a:rPr lang="en-US" dirty="0"/>
              <a:t>Providing alternative or supplemental representations of information can often increase understandability. Text can be supplemented with illustrations, videos, animations, audio, and content in other alternative formats. In fact, for some people with more severe cognitive disabilities or people with reading disabilities, these alternative formats may be necessary for comprehension. Providing summaries or abstracts of lengthy content can also make it more understandable.</a:t>
            </a:r>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12</a:t>
            </a:fld>
            <a:endParaRPr lang="en-US"/>
          </a:p>
        </p:txBody>
      </p:sp>
    </p:spTree>
    <p:extLst>
      <p:ext uri="{BB962C8B-B14F-4D97-AF65-F5344CB8AC3E}">
        <p14:creationId xmlns:p14="http://schemas.microsoft.com/office/powerpoint/2010/main" val="11606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Robust communication is designed to get information to users regardless of the technology they employ. It’s easy to see when a webpage is not “robust” when we have to go to a desktop computer to access or interact with the page, instead of being able to access it with our phones.</a:t>
            </a:r>
          </a:p>
          <a:p>
            <a:endParaRPr lang="en-US" baseline="0" dirty="0"/>
          </a:p>
          <a:p>
            <a:r>
              <a:rPr lang="en-US" baseline="0" dirty="0"/>
              <a:t>Many of us may not work directly on web pages, but this specification still applies to our documents.  For example, if a Word document is accessible, it will be as easy for a person using a screen reader to access it as it is for a person with ADHD.</a:t>
            </a:r>
          </a:p>
          <a:p>
            <a:endParaRPr lang="en-US" baseline="0" dirty="0"/>
          </a:p>
          <a:p>
            <a:r>
              <a:rPr lang="en-US" baseline="0" dirty="0"/>
              <a:t>When communication is robust, all sorts of assistive technology can work with the communication to allow people to access it.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13</a:t>
            </a:fld>
            <a:endParaRPr lang="en-US"/>
          </a:p>
        </p:txBody>
      </p:sp>
    </p:spTree>
    <p:extLst>
      <p:ext uri="{BB962C8B-B14F-4D97-AF65-F5344CB8AC3E}">
        <p14:creationId xmlns:p14="http://schemas.microsoft.com/office/powerpoint/2010/main" val="4057901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communicating, it is important to use plain language.  Look for ways of saying things that get the information across</a:t>
            </a:r>
            <a:r>
              <a:rPr lang="en-US" baseline="0" dirty="0"/>
              <a:t> in an easy to understand way.</a:t>
            </a:r>
          </a:p>
          <a:p>
            <a:endParaRPr lang="en-US" baseline="0" dirty="0"/>
          </a:p>
          <a:p>
            <a:r>
              <a:rPr lang="en-US" baseline="0" dirty="0"/>
              <a:t>Here is an example of language that is more complex than necessary for getting a point across: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the process of freeing a vehicle that has been stuck results in ruts or holes, the operator will fill the rut or hole  created by such activity before removing the vehicle from the immediate area.</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15</a:t>
            </a:fld>
            <a:endParaRPr lang="en-US"/>
          </a:p>
        </p:txBody>
      </p:sp>
    </p:spTree>
    <p:extLst>
      <p:ext uri="{BB962C8B-B14F-4D97-AF65-F5344CB8AC3E}">
        <p14:creationId xmlns:p14="http://schemas.microsoft.com/office/powerpoint/2010/main" val="203335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thing can be said with fewer</a:t>
            </a:r>
            <a:r>
              <a:rPr lang="en-US" baseline="0" dirty="0"/>
              <a:t> words and more directly by simply stating: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make a hole while freeing a stuck vehicle, you must fill the hole before you drive away.</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16</a:t>
            </a:fld>
            <a:endParaRPr lang="en-US"/>
          </a:p>
        </p:txBody>
      </p:sp>
    </p:spTree>
    <p:extLst>
      <p:ext uri="{BB962C8B-B14F-4D97-AF65-F5344CB8AC3E}">
        <p14:creationId xmlns:p14="http://schemas.microsoft.com/office/powerpoint/2010/main" val="34174824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Contrast is an</a:t>
            </a:r>
            <a:r>
              <a:rPr lang="en-US" baseline="0" dirty="0"/>
              <a:t> important concept – we saw an example of an extreme situation early – with white text on a yellow background.  Here is a more simple illustration of the concept.</a:t>
            </a:r>
          </a:p>
          <a:p>
            <a:endParaRPr lang="en-US" baseline="0" dirty="0"/>
          </a:p>
          <a:p>
            <a:r>
              <a:rPr lang="en-US" baseline="0" dirty="0"/>
              <a:t>The top line – black on a white background meets accessibility standards.  The light gray text on the same white background is not accessible.  In fact, if a document with this color text was scanned for optical character recognition, it is possible that the software recognizing the text would miss this light colored text altogether.</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17</a:t>
            </a:fld>
            <a:endParaRPr lang="en-US"/>
          </a:p>
        </p:txBody>
      </p:sp>
    </p:spTree>
    <p:extLst>
      <p:ext uri="{BB962C8B-B14F-4D97-AF65-F5344CB8AC3E}">
        <p14:creationId xmlns:p14="http://schemas.microsoft.com/office/powerpoint/2010/main" val="3843291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graph is to let someone know at a glance about</a:t>
            </a:r>
            <a:r>
              <a:rPr lang="en-US" baseline="0" dirty="0"/>
              <a:t> the upcoming costs of vehicle modifications.  It shows seven different stages of the vehicle modification process and the number of cases in that status with an approximate or estimated cost of each modification.  For example, when I look at it, I can see that there are 5 vehicles in the “exception requested” category, and that the total expected cost of those modifications is about $260,000.  I can see that two of the modifications are about $90,000 each.  The purpose of the graph is not to provide precise information, but just a general sense of where we are fiscally with vehicle modifications.  While this information all “looks” good – someone who is color blind may have difficulty getting the same information. As bright and bold as these colors seem, they fail the color contrast test.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18</a:t>
            </a:fld>
            <a:endParaRPr lang="en-US"/>
          </a:p>
        </p:txBody>
      </p:sp>
    </p:spTree>
    <p:extLst>
      <p:ext uri="{BB962C8B-B14F-4D97-AF65-F5344CB8AC3E}">
        <p14:creationId xmlns:p14="http://schemas.microsoft.com/office/powerpoint/2010/main" val="1506122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gives exactly the same information,</a:t>
            </a:r>
            <a:r>
              <a:rPr lang="en-US" baseline="0" dirty="0"/>
              <a:t> but the information is displayed in a slightly different way.  Each color bar, for example, is outlined in a darker color to allow distribution.  The bars are each numbered so that I can simply look in the last bar to see how many modifications are in that status. The bars also have a “texture” to each color – so not only are the colors different, but the texture is also different, making it easier to identify which color is which.</a:t>
            </a:r>
          </a:p>
          <a:p>
            <a:endParaRPr lang="en-US" baseline="0" dirty="0"/>
          </a:p>
          <a:p>
            <a:r>
              <a:rPr lang="en-US" baseline="0" dirty="0"/>
              <a:t>It is difficult to find colors in this type of graph that meet the color contrast requirements for accessibility.  That is one reason that it is important to find other ways to communicate the information.</a:t>
            </a:r>
          </a:p>
          <a:p>
            <a:endParaRPr lang="en-US" baseline="0" dirty="0"/>
          </a:p>
          <a:p>
            <a:r>
              <a:rPr lang="en-US" baseline="0" dirty="0"/>
              <a:t>Another helpful way to make this graph more accessible would be to provide a narrative description of the graph.  You might think – why include the graph at all since a graph like this would not be accessible to a screen reader.  The idea is that you want to provide information in as many ways as possible.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19</a:t>
            </a:fld>
            <a:endParaRPr lang="en-US"/>
          </a:p>
        </p:txBody>
      </p:sp>
    </p:spTree>
    <p:extLst>
      <p:ext uri="{BB962C8B-B14F-4D97-AF65-F5344CB8AC3E}">
        <p14:creationId xmlns:p14="http://schemas.microsoft.com/office/powerpoint/2010/main" val="2018674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brings us to busy</a:t>
            </a:r>
            <a:r>
              <a:rPr lang="en-US" baseline="0" dirty="0"/>
              <a:t> pages and white space. A page that has so much information that it all has to be close together with little white space can be confusing.</a:t>
            </a:r>
          </a:p>
          <a:p>
            <a:endParaRPr lang="en-US" baseline="0" dirty="0"/>
          </a:p>
          <a:p>
            <a:r>
              <a:rPr lang="en-US" dirty="0"/>
              <a:t>White</a:t>
            </a:r>
            <a:r>
              <a:rPr lang="en-US" baseline="0" dirty="0"/>
              <a:t> space is an important concept in making a page readable and usable by everyone – white space is a common design element that can be used to: increase the legibility of text, improve the reader’s understanding, and improve the reader’s attention to the information </a:t>
            </a:r>
            <a:r>
              <a:rPr lang="en-US" baseline="0"/>
              <a:t>being communicated</a:t>
            </a:r>
            <a:r>
              <a:rPr lang="en-US" baseline="0" dirty="0"/>
              <a:t>.</a:t>
            </a:r>
          </a:p>
          <a:p>
            <a:endParaRPr lang="en-US" baseline="0" dirty="0"/>
          </a:p>
          <a:p>
            <a:r>
              <a:rPr lang="en-US" baseline="0" dirty="0"/>
              <a:t>This same white space aids people with disabilities in reading as well – whether it makes it easier for a screen reader to appropriately pick up and group text or makes it so that a person with a learning disability is not overly distracted, information is more accessible when white space is an element in the design.</a:t>
            </a:r>
          </a:p>
        </p:txBody>
      </p:sp>
      <p:sp>
        <p:nvSpPr>
          <p:cNvPr id="4" name="Slide Number Placeholder 3"/>
          <p:cNvSpPr>
            <a:spLocks noGrp="1"/>
          </p:cNvSpPr>
          <p:nvPr>
            <p:ph type="sldNum" sz="quarter" idx="10"/>
          </p:nvPr>
        </p:nvSpPr>
        <p:spPr/>
        <p:txBody>
          <a:bodyPr/>
          <a:lstStyle/>
          <a:p>
            <a:fld id="{DE86F95F-6ED0-4214-81FC-6B7DCD21370F}" type="slidenum">
              <a:rPr lang="en-US" smtClean="0"/>
              <a:t>20</a:t>
            </a:fld>
            <a:endParaRPr lang="en-US"/>
          </a:p>
        </p:txBody>
      </p:sp>
    </p:spTree>
    <p:extLst>
      <p:ext uri="{BB962C8B-B14F-4D97-AF65-F5344CB8AC3E}">
        <p14:creationId xmlns:p14="http://schemas.microsoft.com/office/powerpoint/2010/main" val="85323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what is “accessible” communication? “Accessible” communication is an exchange of information that is able to be obtained, understood, and used by everyone – regardless of their background and limitations (or disability).</a:t>
            </a:r>
          </a:p>
          <a:p>
            <a:endParaRPr lang="en-US" baseline="0" dirty="0"/>
          </a:p>
          <a:p>
            <a:r>
              <a:rPr lang="en-US" baseline="0" dirty="0"/>
              <a:t>In the Office of Vocational Rehabilitation, we may think  that we are good at this, because we always make sure to communicate with people in a way that they can understand and we can understand back. And when we are talking about verbal face-to-face communication, we are really good at that.  If I am communicating with someone who is deaf, I might use an interpreter, or a relay service, or maybe even just send an email or text message.  If I am communicating with someone with an intellectual impairment, I will make sure that I use language that they can understand.</a:t>
            </a:r>
          </a:p>
          <a:p>
            <a:endParaRPr lang="en-US" baseline="0" dirty="0"/>
          </a:p>
          <a:p>
            <a:r>
              <a:rPr lang="en-US" baseline="0" dirty="0"/>
              <a:t>When we are talking about electronic communication, the concept of accessibility is maybe a little harder – and one reason is that you don’t always know who your audience is. </a:t>
            </a:r>
          </a:p>
          <a:p>
            <a:endParaRPr lang="en-US" baseline="0" dirty="0"/>
          </a:p>
          <a:p>
            <a:r>
              <a:rPr lang="en-US" baseline="0" dirty="0"/>
              <a:t>Let me give you an example.  If you are a vocational rehabilitation counselor with the Office of Vocational Rehabilitation, one of the jobs you do, probably on a daily basis, is make case progress notes.  Some people type these notes and some people write them by hand.  And really, who is the main recipient of this communication?  Well, the main recipient is you – the whole reason you make those notes is to document what is happening in the case so you can review it and remind yourself later.  And then, your supervisor may review this case and need to read the progress notes.  And if you want to spend a lot of money on the case, or provide a service that requires an exception, the director of program services may need to review the notes as well.  And you are thinking – well, it’s fine – my supervisor and executive leadership read my notes all the time and it isn’t a problem. Now think ten years down the road – your consumer’s case has been closed a long time and you have retired.  The case file has been scanned and archived, but it is available, along with all your notes, in the archive file. The consumer comes back to OVR for more help and her case is assigned to the person who replaced you.  Do you know now who the new counselor is?  Of course not, it’s likely they are still in middle school. What if that person has a visual impairment that prevents them from being able to read your progress notes? Is there information in your progress notes that is not available anywhere else?  How will that person be able to access the notes?  Should they have to ask someone to sort through and read the notes to them? Because that is what happens now. When a counselor with a visual impairment takes on an existing caseload with handwritten notes, there is no other option.</a:t>
            </a:r>
          </a:p>
          <a:p>
            <a:endParaRPr lang="en-US" baseline="0" dirty="0"/>
          </a:p>
          <a:p>
            <a:r>
              <a:rPr lang="en-US" baseline="0" dirty="0"/>
              <a:t>The problem is, even when we know who our current audience is, we all generate documents that may need to be read by someone else in the future. And as soon as those documents are scanned into an archive file that may have to be accessed by another person, they become “electronic” communication and they are required (by law) to be accessible.</a:t>
            </a:r>
          </a:p>
        </p:txBody>
      </p:sp>
      <p:sp>
        <p:nvSpPr>
          <p:cNvPr id="4" name="Slide Number Placeholder 3"/>
          <p:cNvSpPr>
            <a:spLocks noGrp="1"/>
          </p:cNvSpPr>
          <p:nvPr>
            <p:ph type="sldNum" sz="quarter" idx="10"/>
          </p:nvPr>
        </p:nvSpPr>
        <p:spPr/>
        <p:txBody>
          <a:bodyPr/>
          <a:lstStyle/>
          <a:p>
            <a:fld id="{8A84DB91-F3A7-4A45-AE08-9820497DDFA9}" type="slidenum">
              <a:rPr lang="en-US" smtClean="0"/>
              <a:t>2</a:t>
            </a:fld>
            <a:endParaRPr lang="en-US"/>
          </a:p>
        </p:txBody>
      </p:sp>
    </p:spTree>
    <p:extLst>
      <p:ext uri="{BB962C8B-B14F-4D97-AF65-F5344CB8AC3E}">
        <p14:creationId xmlns:p14="http://schemas.microsoft.com/office/powerpoint/2010/main" val="276573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size of your font also</a:t>
            </a:r>
            <a:r>
              <a:rPr lang="en-US" baseline="0" dirty="0"/>
              <a:t> makes a big difference in the accessibility of your document.  On the left you can see the same sentence repeated over and over again in different font sizes.  It is much easier to read the larger font.  There is a limit, however, to how large of a font you may want to use.  When the font is too large, the information can take up too much space on the page and cause a crowding issue.</a:t>
            </a:r>
          </a:p>
          <a:p>
            <a:endParaRPr lang="en-US" baseline="0" dirty="0"/>
          </a:p>
          <a:p>
            <a:r>
              <a:rPr lang="en-US" baseline="0" dirty="0"/>
              <a:t>The style of font you use is also important to consider. On the right, the sentences are all the same size font, but different font styles are used.  It is easiest to read fonts that are more plain – </a:t>
            </a:r>
            <a:r>
              <a:rPr lang="en-US" baseline="0" dirty="0" err="1"/>
              <a:t>arial</a:t>
            </a:r>
            <a:r>
              <a:rPr lang="en-US" baseline="0" dirty="0"/>
              <a:t> or times new roman are pretty standard fonts that are considered “accessible.”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21</a:t>
            </a:fld>
            <a:endParaRPr lang="en-US"/>
          </a:p>
        </p:txBody>
      </p:sp>
    </p:spTree>
    <p:extLst>
      <p:ext uri="{BB962C8B-B14F-4D97-AF65-F5344CB8AC3E}">
        <p14:creationId xmlns:p14="http://schemas.microsoft.com/office/powerpoint/2010/main" val="2002185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aspect of understandability is consistency.  Consistency means that you can expect things to work the same way in every situation. Things have a “standard” look and feel. This can be true whether we are talking about a document, a website, a form, or the case management system.  Having things work the same way all the time makes them easier to use.</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22</a:t>
            </a:fld>
            <a:endParaRPr lang="en-US"/>
          </a:p>
        </p:txBody>
      </p:sp>
    </p:spTree>
    <p:extLst>
      <p:ext uri="{BB962C8B-B14F-4D97-AF65-F5344CB8AC3E}">
        <p14:creationId xmlns:p14="http://schemas.microsoft.com/office/powerpoint/2010/main" val="515472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and images on documents need to have text equivalents.  They are hidden from the view of the reader, but the text equivalent</a:t>
            </a:r>
            <a:r>
              <a:rPr lang="en-US" baseline="0" dirty="0"/>
              <a:t> </a:t>
            </a:r>
            <a:r>
              <a:rPr lang="en-US" baseline="0" dirty="0" err="1"/>
              <a:t>replaes</a:t>
            </a:r>
            <a:r>
              <a:rPr lang="en-US" baseline="0" dirty="0"/>
              <a:t> the visual element for those who cannot access it.  They can still get the information conveyed by the image.</a:t>
            </a:r>
          </a:p>
          <a:p>
            <a:endParaRPr lang="en-US" baseline="0" dirty="0"/>
          </a:p>
          <a:p>
            <a:r>
              <a:rPr lang="en-US" baseline="0" dirty="0"/>
              <a:t>Captions placed just above or below an image can also convey the information about what is in the graphic.</a:t>
            </a:r>
          </a:p>
          <a:p>
            <a:endParaRPr lang="en-US" baseline="0" dirty="0"/>
          </a:p>
          <a:p>
            <a:r>
              <a:rPr lang="en-US" baseline="0" dirty="0"/>
              <a:t>There are also longer descriptions that can be used for more complex information.  This information is often included in the document body, on a separate page, or as an appendix or reference.</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23</a:t>
            </a:fld>
            <a:endParaRPr lang="en-US"/>
          </a:p>
        </p:txBody>
      </p:sp>
    </p:spTree>
    <p:extLst>
      <p:ext uri="{BB962C8B-B14F-4D97-AF65-F5344CB8AC3E}">
        <p14:creationId xmlns:p14="http://schemas.microsoft.com/office/powerpoint/2010/main" val="380052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for instance, the following image of George Washington:</a:t>
            </a:r>
          </a:p>
          <a:p>
            <a:r>
              <a:rPr lang="en-US" dirty="0"/>
              <a:t>The alternative text for this image might change immensely based upon context, as demonstrated </a:t>
            </a:r>
          </a:p>
          <a:p>
            <a:r>
              <a:rPr lang="en-US" dirty="0"/>
              <a:t>Example 1:</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appropriate alternative text for the image in Example 1?</a:t>
            </a:r>
          </a:p>
          <a:p>
            <a:r>
              <a:rPr lang="en-US" dirty="0"/>
              <a:t>"Image of George Washington"</a:t>
            </a:r>
          </a:p>
          <a:p>
            <a:r>
              <a:rPr lang="en-US" dirty="0"/>
              <a:t>"George Washington, the first president of the United States"</a:t>
            </a:r>
          </a:p>
          <a:p>
            <a:r>
              <a:rPr lang="en-US" dirty="0"/>
              <a:t>An empty alt attribute (alt="") will suffice.</a:t>
            </a:r>
          </a:p>
          <a:p>
            <a:r>
              <a:rPr lang="en-US" dirty="0"/>
              <a:t>"George Washington"</a:t>
            </a:r>
          </a:p>
          <a:p>
            <a:endParaRPr lang="en-US" dirty="0"/>
          </a:p>
          <a:p>
            <a:r>
              <a:rPr lang="en-US" dirty="0"/>
              <a:t>Example 2</a:t>
            </a:r>
          </a:p>
          <a:p>
            <a:r>
              <a:rPr lang="en-US" dirty="0"/>
              <a:t>Because of his role as the Commander in Chief of American forces in the Revolutionary War, and, later, the first President of the United States, George Washington is often called the "Father of his Country".</a:t>
            </a:r>
          </a:p>
          <a:p>
            <a:r>
              <a:rPr lang="en-US" dirty="0"/>
              <a:t>What would be the appropriate alt attribute for the image in Example 2?</a:t>
            </a:r>
          </a:p>
          <a:p>
            <a:r>
              <a:rPr lang="en-US" dirty="0"/>
              <a:t>"George Washington"</a:t>
            </a:r>
          </a:p>
          <a:p>
            <a:r>
              <a:rPr lang="en-US" dirty="0"/>
              <a:t>An empty alt attribute (alt="") will suffice.</a:t>
            </a:r>
          </a:p>
          <a:p>
            <a:r>
              <a:rPr lang="en-US" dirty="0"/>
              <a:t>"Image"</a:t>
            </a:r>
          </a:p>
          <a:p>
            <a:r>
              <a:rPr lang="en-US" dirty="0"/>
              <a:t>The image does not need an alt attribute.</a:t>
            </a:r>
          </a:p>
          <a:p>
            <a:endParaRPr lang="en-US" dirty="0"/>
          </a:p>
          <a:p>
            <a:r>
              <a:rPr lang="en-US" dirty="0"/>
              <a:t>Example 3</a:t>
            </a:r>
          </a:p>
          <a:p>
            <a:r>
              <a:rPr lang="en-US" b="1" dirty="0"/>
              <a:t>George Washington (Image linked to Wikipedia entry for George Washington)</a:t>
            </a:r>
          </a:p>
          <a:p>
            <a:r>
              <a:rPr lang="en-US" dirty="0"/>
              <a:t>What would be the appropriate alt attribute for the image in Example 3?</a:t>
            </a:r>
          </a:p>
          <a:p>
            <a:r>
              <a:rPr lang="en-US" dirty="0"/>
              <a:t>An empty alt attribute (alt="") will suffice.</a:t>
            </a:r>
          </a:p>
          <a:p>
            <a:r>
              <a:rPr lang="en-US" dirty="0"/>
              <a:t>"Wikipedia entry for George Washington"</a:t>
            </a:r>
          </a:p>
          <a:p>
            <a:r>
              <a:rPr lang="en-US" dirty="0"/>
              <a:t>"Read More"</a:t>
            </a:r>
          </a:p>
          <a:p>
            <a:r>
              <a:rPr lang="en-US" dirty="0"/>
              <a:t>"George Washington"</a:t>
            </a:r>
          </a:p>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24</a:t>
            </a:fld>
            <a:endParaRPr lang="en-US"/>
          </a:p>
        </p:txBody>
      </p:sp>
    </p:spTree>
    <p:extLst>
      <p:ext uri="{BB962C8B-B14F-4D97-AF65-F5344CB8AC3E}">
        <p14:creationId xmlns:p14="http://schemas.microsoft.com/office/powerpoint/2010/main" val="3374434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a:t>
            </a:r>
            <a:r>
              <a:rPr lang="en-US" baseline="0" dirty="0"/>
              <a:t> users of screen readers will be able to access a list of links on a page.  For this reason, it is important that the link should make sense out of context.  That means avoiding such links as “click here” or “read more” because the screen reader user would have no idea what they were “clicking here for” or what they would be “reading more about”.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25</a:t>
            </a:fld>
            <a:endParaRPr lang="en-US"/>
          </a:p>
        </p:txBody>
      </p:sp>
    </p:spTree>
    <p:extLst>
      <p:ext uri="{BB962C8B-B14F-4D97-AF65-F5344CB8AC3E}">
        <p14:creationId xmlns:p14="http://schemas.microsoft.com/office/powerpoint/2010/main" val="3161032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links that are made up of many letters</a:t>
            </a:r>
            <a:r>
              <a:rPr lang="en-US" baseline="0" dirty="0"/>
              <a:t> and numbers that don’t make any logical sense should also be avoided.  </a:t>
            </a:r>
          </a:p>
          <a:p>
            <a:endParaRPr lang="en-US" baseline="0" dirty="0"/>
          </a:p>
          <a:p>
            <a:r>
              <a:rPr lang="en-US" baseline="0" dirty="0"/>
              <a:t>You may think –wait a minute – the whole point of what I am trying to do is to tell someone how to get to my page – how can I do this other than by spelling out the exact link?</a:t>
            </a:r>
          </a:p>
          <a:p>
            <a:endParaRPr lang="en-US" baseline="0" dirty="0"/>
          </a:p>
          <a:p>
            <a:r>
              <a:rPr lang="en-US" baseline="0" dirty="0"/>
              <a:t>The link on this page leads to a form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26</a:t>
            </a:fld>
            <a:endParaRPr lang="en-US"/>
          </a:p>
        </p:txBody>
      </p:sp>
    </p:spTree>
    <p:extLst>
      <p:ext uri="{BB962C8B-B14F-4D97-AF65-F5344CB8AC3E}">
        <p14:creationId xmlns:p14="http://schemas.microsoft.com/office/powerpoint/2010/main" val="798337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the link is in an electronic document, often times you can substitute real words on the display and the background information will take a person who clicks on the link to the proper page.</a:t>
            </a:r>
          </a:p>
          <a:p>
            <a:endParaRPr lang="en-US" baseline="0" dirty="0"/>
          </a:p>
          <a:p>
            <a:r>
              <a:rPr lang="en-US" baseline="0" dirty="0"/>
              <a:t>This link allows the user to see that clicking on it will allow them to request a  portable ramp.</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27</a:t>
            </a:fld>
            <a:endParaRPr lang="en-US"/>
          </a:p>
        </p:txBody>
      </p:sp>
    </p:spTree>
    <p:extLst>
      <p:ext uri="{BB962C8B-B14F-4D97-AF65-F5344CB8AC3E}">
        <p14:creationId xmlns:p14="http://schemas.microsoft.com/office/powerpoint/2010/main" val="3291245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may be important</a:t>
            </a:r>
            <a:r>
              <a:rPr lang="en-US" baseline="0" dirty="0"/>
              <a:t> to provide both methods – an understandable link like “request a portable ramp” and also the link spelled out.</a:t>
            </a:r>
          </a:p>
          <a:p>
            <a:endParaRPr lang="en-US" baseline="0" dirty="0"/>
          </a:p>
          <a:p>
            <a:r>
              <a:rPr lang="en-US" baseline="0" dirty="0"/>
              <a:t>In this case, it would be more accessible to use a “shortened” URL to link to the page.  If someone is trying to remember or copy and paste the link – the shortened URL as shown in the second example is easier to use.</a:t>
            </a:r>
          </a:p>
          <a:p>
            <a:endParaRPr lang="en-US" baseline="0" dirty="0"/>
          </a:p>
          <a:p>
            <a:r>
              <a:rPr lang="en-US" baseline="0" dirty="0"/>
              <a:t>Read the first long URL and second shortened URL</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28</a:t>
            </a:fld>
            <a:endParaRPr lang="en-US"/>
          </a:p>
        </p:txBody>
      </p:sp>
    </p:spTree>
    <p:extLst>
      <p:ext uri="{BB962C8B-B14F-4D97-AF65-F5344CB8AC3E}">
        <p14:creationId xmlns:p14="http://schemas.microsoft.com/office/powerpoint/2010/main" val="1643416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can benefit from a “structured” document.</a:t>
            </a:r>
            <a:r>
              <a:rPr lang="en-US" baseline="0" dirty="0"/>
              <a:t>  Using structures, such as headings in Microsoft documents allows the reader to navigate the document without scanning the entire thing.  Using headings also allows a screen reader user to navigate between sections of a document without having to listen to the entire document. We will demonstrate this later.</a:t>
            </a:r>
          </a:p>
          <a:p>
            <a:endParaRPr lang="en-US" baseline="0" dirty="0"/>
          </a:p>
          <a:p>
            <a:r>
              <a:rPr lang="en-US" baseline="0" dirty="0"/>
              <a:t>A table of contents that allows one to link to the different sections of a document can also help.  Using the built-in table of content generator can assist with ensuring accessibility of the table of contents.</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29</a:t>
            </a:fld>
            <a:endParaRPr lang="en-US"/>
          </a:p>
        </p:txBody>
      </p:sp>
    </p:spTree>
    <p:extLst>
      <p:ext uri="{BB962C8B-B14F-4D97-AF65-F5344CB8AC3E}">
        <p14:creationId xmlns:p14="http://schemas.microsoft.com/office/powerpoint/2010/main" val="117989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30</a:t>
            </a:fld>
            <a:endParaRPr lang="en-US"/>
          </a:p>
        </p:txBody>
      </p:sp>
    </p:spTree>
    <p:extLst>
      <p:ext uri="{BB962C8B-B14F-4D97-AF65-F5344CB8AC3E}">
        <p14:creationId xmlns:p14="http://schemas.microsoft.com/office/powerpoint/2010/main" val="167069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“Disability” is one factor that can affect how well an</a:t>
            </a:r>
            <a:r>
              <a:rPr lang="en-US" baseline="0" dirty="0"/>
              <a:t> individual is able to receive, understand, or express ideas. But what is disability?</a:t>
            </a:r>
          </a:p>
          <a:p>
            <a:endParaRPr lang="en-US" dirty="0"/>
          </a:p>
          <a:p>
            <a:r>
              <a:rPr lang="en-US" dirty="0"/>
              <a:t>The ADA defines a person with a disability as a person who has a physical or mental impairment that substantially limits one or more major life activity. This includes people who have a record of such an impairment, even if they do not currently have a disability. It also includes individuals who do not have a disability but are regarded as having a disability.</a:t>
            </a:r>
          </a:p>
          <a:p>
            <a:endParaRPr lang="en-US" dirty="0"/>
          </a:p>
          <a:p>
            <a:r>
              <a:rPr lang="en-US" baseline="0" dirty="0"/>
              <a:t>Disability is actually more about how an individual’s functional limitations interact with the personal, social, environmental and cultural factors. For example, someone with some hearing impairment may be unable to distinguish speech in loud environments, but may be more able to understand and participate in a conversation in a quiet area. Based on all these factors, people experience disability differently – and in a whole range of severity. When we plan for our communication to be accessible, it can be accessible to everyone, regardless of how they experience disability.</a:t>
            </a:r>
            <a:endParaRPr lang="en-US"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3</a:t>
            </a:fld>
            <a:endParaRPr lang="en-US"/>
          </a:p>
        </p:txBody>
      </p:sp>
    </p:spTree>
    <p:extLst>
      <p:ext uri="{BB962C8B-B14F-4D97-AF65-F5344CB8AC3E}">
        <p14:creationId xmlns:p14="http://schemas.microsoft.com/office/powerpoint/2010/main" val="3124472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is a tendency, when we develop documents that are not technical reports, to make the documents visually appealing.  There are good reasons for this – for example, the design of the document may make it more noticeable to an individual and therefore they are more likely to read it.  Another reason may be that a document that includes pictures and graphics may be more accessible to a person with a learning disability who would overlook plain black text on a white background as it is difficult for them to process written text.</a:t>
            </a:r>
          </a:p>
          <a:p>
            <a:endParaRPr lang="en-US" baseline="0" dirty="0"/>
          </a:p>
          <a:p>
            <a:r>
              <a:rPr lang="en-US" baseline="0" dirty="0"/>
              <a:t>Accessibility does not mean that we have to have everything be black print on a white background and we have to eliminate the visual appeal. Visually appealing documents can be as accessible as plain documents.  Accessibility does mean that we must consider our use of visual elements and how they add to the information that we are communicating and how they will be accessed by people who don’t see.</a:t>
            </a:r>
          </a:p>
          <a:p>
            <a:endParaRPr lang="en-US" baseline="0" dirty="0"/>
          </a:p>
          <a:p>
            <a:r>
              <a:rPr lang="en-US" baseline="0" dirty="0"/>
              <a:t>One of the things that we should look at is the background of our documents – is it so busy as to be distracting to the reader? Is the contrast between the text and information on the page large enough that I can easily see and read it? Is there actually enough background to make the information stand out?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31</a:t>
            </a:fld>
            <a:endParaRPr lang="en-US"/>
          </a:p>
        </p:txBody>
      </p:sp>
    </p:spTree>
    <p:extLst>
      <p:ext uri="{BB962C8B-B14F-4D97-AF65-F5344CB8AC3E}">
        <p14:creationId xmlns:p14="http://schemas.microsoft.com/office/powerpoint/2010/main" val="3725176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two documents have a very similar look and feel.  The document on the left, however, is actually more accessible.  The contrast between the writing and the background is better, in general.  Additionally, the font chosen is easier to read on the left document than on the right document.</a:t>
            </a:r>
          </a:p>
          <a:p>
            <a:endParaRPr lang="en-US" baseline="0" dirty="0"/>
          </a:p>
          <a:p>
            <a:r>
              <a:rPr lang="en-US" baseline="0" dirty="0"/>
              <a:t>While ease of reading may be different for each person, the one on left is actually more accessible to a screen reader.  When a screen reader tried to read the one on the right, it completely missed the top two lines and all the text in the cursive font.  The screen reader was able to read all the print on the one on the left.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32</a:t>
            </a:fld>
            <a:endParaRPr lang="en-US"/>
          </a:p>
        </p:txBody>
      </p:sp>
    </p:spTree>
    <p:extLst>
      <p:ext uri="{BB962C8B-B14F-4D97-AF65-F5344CB8AC3E}">
        <p14:creationId xmlns:p14="http://schemas.microsoft.com/office/powerpoint/2010/main" val="2096120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is so important – not just color contrast – but busy-ness</a:t>
            </a:r>
            <a:r>
              <a:rPr lang="en-US" baseline="0" dirty="0"/>
              <a:t> of the background.  Some parts of this webpage have good contrast, but it is just too difficult to see most of the text.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33</a:t>
            </a:fld>
            <a:endParaRPr lang="en-US"/>
          </a:p>
        </p:txBody>
      </p:sp>
    </p:spTree>
    <p:extLst>
      <p:ext uri="{BB962C8B-B14F-4D97-AF65-F5344CB8AC3E}">
        <p14:creationId xmlns:p14="http://schemas.microsoft.com/office/powerpoint/2010/main" val="2385005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frustrating error that people make is adding text to a picture and then saving that</a:t>
            </a:r>
            <a:r>
              <a:rPr lang="en-US" baseline="0" dirty="0"/>
              <a:t> document as a picture.  Everything then becomes a picture and there is no text associated with it.</a:t>
            </a:r>
          </a:p>
          <a:p>
            <a:endParaRPr lang="en-US" baseline="0" dirty="0"/>
          </a:p>
          <a:p>
            <a:r>
              <a:rPr lang="en-US" baseline="0" dirty="0"/>
              <a:t>To the sighted person, this looks like text on a picture, but a screen reader doesn’t differentiate between the text on the picture and the picture itself.</a:t>
            </a:r>
          </a:p>
          <a:p>
            <a:endParaRPr lang="en-US" baseline="0" dirty="0"/>
          </a:p>
          <a:p>
            <a:r>
              <a:rPr lang="en-US" baseline="0" dirty="0"/>
              <a:t>The solution to this problem is to use alt – text.  But, not everyone who has a disability has access to alt-text.  So, even when using alt-text, you have to make sure that there is enough contrast, the font style and size are appropriate, and the background is not so busy as to make reading the text difficult.</a:t>
            </a:r>
            <a:endParaRPr lang="en-US" dirty="0"/>
          </a:p>
        </p:txBody>
      </p:sp>
      <p:sp>
        <p:nvSpPr>
          <p:cNvPr id="4" name="Slide Number Placeholder 3"/>
          <p:cNvSpPr>
            <a:spLocks noGrp="1"/>
          </p:cNvSpPr>
          <p:nvPr>
            <p:ph type="sldNum" sz="quarter" idx="10"/>
          </p:nvPr>
        </p:nvSpPr>
        <p:spPr/>
        <p:txBody>
          <a:bodyPr/>
          <a:lstStyle/>
          <a:p>
            <a:fld id="{DE86F95F-6ED0-4214-81FC-6B7DCD21370F}" type="slidenum">
              <a:rPr lang="en-US" smtClean="0"/>
              <a:t>34</a:t>
            </a:fld>
            <a:endParaRPr lang="en-US"/>
          </a:p>
        </p:txBody>
      </p:sp>
    </p:spTree>
    <p:extLst>
      <p:ext uri="{BB962C8B-B14F-4D97-AF65-F5344CB8AC3E}">
        <p14:creationId xmlns:p14="http://schemas.microsoft.com/office/powerpoint/2010/main" val="2760893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the</a:t>
            </a:r>
            <a:r>
              <a:rPr lang="en-US" baseline="0" dirty="0"/>
              <a:t> physical accessibility of a building, it’s most likely you think about individuals who have motor impairments – and mostly those who use wheelchairs for their mobility. When you think about accessible communication, face-to-face, you might think about someone with a hearing impairment. And when you think about someone accessing the computer or written communication, you might think about someone with a visual impairment.</a:t>
            </a:r>
          </a:p>
          <a:p>
            <a:endParaRPr lang="en-US" baseline="0" dirty="0"/>
          </a:p>
          <a:p>
            <a:r>
              <a:rPr lang="en-US" baseline="0" dirty="0"/>
              <a:t>But it is important to realize that people experience all different types of disability, some of which are listed on the slide.</a:t>
            </a:r>
          </a:p>
          <a:p>
            <a:pPr marL="171450" indent="-171450">
              <a:buFont typeface="Arial" panose="020B0604020202020204" pitchFamily="34" charset="0"/>
              <a:buChar char="•"/>
            </a:pPr>
            <a:r>
              <a:rPr lang="en-US" baseline="0" dirty="0"/>
              <a:t>Someone with a visual impairment could be blind, or have limited vision.  They could also experience difficulty with communication just because they are color blind.</a:t>
            </a:r>
          </a:p>
          <a:p>
            <a:pPr marL="171450" indent="-171450">
              <a:buFont typeface="Arial" panose="020B0604020202020204" pitchFamily="34" charset="0"/>
              <a:buChar char="•"/>
            </a:pPr>
            <a:r>
              <a:rPr lang="en-US" baseline="0" dirty="0"/>
              <a:t>There are a large range of hearing impairments as well – someone with slight impairment, as mentioned before, may just have difficulty conversing in a noisy area, but others may be deaf.</a:t>
            </a:r>
          </a:p>
          <a:p>
            <a:pPr marL="171450" indent="-171450">
              <a:buFont typeface="Arial" panose="020B0604020202020204" pitchFamily="34" charset="0"/>
              <a:buChar char="•"/>
            </a:pPr>
            <a:r>
              <a:rPr lang="en-US" baseline="0" dirty="0"/>
              <a:t>I include many different areas in the “motor” category of disability.  Most people may think of paralysis and amputations or missing </a:t>
            </a:r>
            <a:r>
              <a:rPr lang="en-US" baseline="0" dirty="0" err="1"/>
              <a:t>limbsssing</a:t>
            </a:r>
            <a:r>
              <a:rPr lang="en-US" baseline="0" dirty="0"/>
              <a:t> a limb, but this category also encompasses things like muscle weakness, limitations in range of motion, dexterity issues, or spasticity.  I also group disabilities in this area that cause pain and fatigue.</a:t>
            </a:r>
          </a:p>
          <a:p>
            <a:pPr marL="171450" indent="-171450">
              <a:buFont typeface="Arial" panose="020B0604020202020204" pitchFamily="34" charset="0"/>
              <a:buChar char="•"/>
            </a:pPr>
            <a:r>
              <a:rPr lang="en-US" baseline="0" dirty="0"/>
              <a:t>Cognitive limitations also come in a wide range, including learning disabilities, autism, intellectual disabilities, developmental delays and disabilities, neurodegenerative disabilities, and brain injuries.</a:t>
            </a:r>
          </a:p>
          <a:p>
            <a:pPr marL="171450" indent="-171450">
              <a:buFont typeface="Arial" panose="020B0604020202020204" pitchFamily="34" charset="0"/>
              <a:buChar char="•"/>
            </a:pPr>
            <a:r>
              <a:rPr lang="en-US" baseline="0" dirty="0"/>
              <a:t>Mental health limitations also include a wide range – some of the disabilities I see most often in this category are anxiety, depression, and bi-polar.</a:t>
            </a:r>
          </a:p>
          <a:p>
            <a:endParaRPr lang="en-US" baseline="0" dirty="0"/>
          </a:p>
          <a:p>
            <a:r>
              <a:rPr lang="en-US" baseline="0" dirty="0"/>
              <a:t>It may not be immediately obvious, but all of these systems play a part in our ability to communicate effectively. As in the case we discussed a few minutes ago, someone who is blind may not be able to effectively read archived notes.  Someone with hearing loss may not be able to listen to a recorded training sessions. A person with a motor impairment, may not have the dexterity to sort through the pages of a file.  A person with a learning disability may not be able to read even typed notes independently. An individual with anxiety may not be able to concentrate on the written word effectively enough to get information.</a:t>
            </a:r>
          </a:p>
          <a:p>
            <a:endParaRPr lang="en-US" baseline="0" dirty="0"/>
          </a:p>
          <a:p>
            <a:r>
              <a:rPr lang="en-US" baseline="0" dirty="0"/>
              <a:t>It is our job to make sure our communication allows the widest access to information.</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4</a:t>
            </a:fld>
            <a:endParaRPr lang="en-US"/>
          </a:p>
        </p:txBody>
      </p:sp>
    </p:spTree>
    <p:extLst>
      <p:ext uri="{BB962C8B-B14F-4D97-AF65-F5344CB8AC3E}">
        <p14:creationId xmlns:p14="http://schemas.microsoft.com/office/powerpoint/2010/main" val="2479514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Accessible communication may not be the first thing you think about when you think about the laws around accessibility. The Americans with Disabilities Act is a well-known law that was passed in 1990. We often think of this law as requiring non-discrimination in hiring (Title I), and physical accessibility of public accommodations like stores and restaurants (Title III), and those of us working for state and local governments know that our services must be accessible to people (Title II). People may not know the exact accessibility guidelines governing buildings, but they are in general aware that there are guidelines to be followed. But accessibility doesn’t end with the physical accessibility of a building.</a:t>
            </a:r>
          </a:p>
          <a:p>
            <a:endParaRPr lang="en-US" baseline="0" dirty="0"/>
          </a:p>
          <a:p>
            <a:r>
              <a:rPr lang="en-US" baseline="0" dirty="0"/>
              <a:t>We can go back to 1973 and the Rehab Act, Section 504, which requires non-discrimination under Federal grants and programs. Section 508 deals specifically with the accessibility of information technology purchased by the federal government.  Of course, we didn’t really have common usage of desktop computers in 1973 – so the law doesn’t directly address, for example, documents created using Microsoft Word because it didn’t exist in 1973.  But the requirement  for accessibility is there.</a:t>
            </a:r>
          </a:p>
          <a:p>
            <a:endParaRPr lang="en-US" baseline="0" dirty="0"/>
          </a:p>
          <a:p>
            <a:r>
              <a:rPr lang="en-US" baseline="0" dirty="0"/>
              <a:t>And the Kentucky Accessible Information Technology law was passed in 2000 – and requires that any </a:t>
            </a:r>
            <a:r>
              <a:rPr lang="en-US" dirty="0"/>
              <a:t>underlying operating system</a:t>
            </a:r>
            <a:r>
              <a:rPr lang="en-US" baseline="0" dirty="0"/>
              <a:t> </a:t>
            </a:r>
            <a:r>
              <a:rPr lang="en-US" dirty="0"/>
              <a:t>used for the manipulation and presentation of information shall permit the installation and effective use of nonvisual access software and peripheral devices. This means</a:t>
            </a:r>
            <a:r>
              <a:rPr lang="en-US" baseline="0" dirty="0"/>
              <a:t> that when we scan a file into our archives, we are required to ensure that someone using assistive technology can access those files.</a:t>
            </a:r>
            <a:endParaRPr lang="en-US" dirty="0"/>
          </a:p>
          <a:p>
            <a:endParaRPr lang="en-US" baseline="0" dirty="0"/>
          </a:p>
          <a:p>
            <a:r>
              <a:rPr lang="en-US" baseline="0" dirty="0"/>
              <a:t>Communication, is a large part of everything we do – from applying for jobs, to buying and selling merchandise, to providing job training, and to governing. In order for these things to be accessible, the communication about these things has to be accessible.</a:t>
            </a:r>
          </a:p>
          <a:p>
            <a:endParaRPr lang="en-US" baseline="0" dirty="0"/>
          </a:p>
          <a:p>
            <a:r>
              <a:rPr lang="en-US" baseline="0" dirty="0"/>
              <a:t>We don’t have formal regulations that tell us exactly what makes an electronic document accessible, but that has not stopped the courts from addressing the issue of electronic accessibility.  The courts have been fairly consistent in requiring that electronic communication be accessible.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5</a:t>
            </a:fld>
            <a:endParaRPr lang="en-US"/>
          </a:p>
        </p:txBody>
      </p:sp>
    </p:spTree>
    <p:extLst>
      <p:ext uri="{BB962C8B-B14F-4D97-AF65-F5344CB8AC3E}">
        <p14:creationId xmlns:p14="http://schemas.microsoft.com/office/powerpoint/2010/main" val="3518789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a:t>
            </a:r>
            <a:r>
              <a:rPr lang="en-US" baseline="0" dirty="0"/>
              <a:t> is really the same concept, whether we are referring to physical accessibility or communication accessibility.   It’s easy to see when a building is not physically accessible.  When you look at the picture of this house design on the screen, you can see that the four steps leading to the entrance of the home would present a barrier to a person with a mobility impairment. There is no need to make any changes to the home if there is no one that lives there or ever visits there that can’t walk up and down steps, right?  Well, until there is someone – a friend who wants to visit who uses a wheelchair or your elderly parent with a bad hip and knee - or even yourself when you break your ankle doing cartwheels to prove that you still can.  Now we are aware of the barrier and it triggers us to respond and develop a solution to help individuals with motor impairments enter the home.  </a:t>
            </a:r>
          </a:p>
          <a:p>
            <a:endParaRPr lang="en-US" baseline="0" dirty="0"/>
          </a:p>
          <a:p>
            <a:r>
              <a:rPr lang="en-US" baseline="0" dirty="0"/>
              <a:t>In the same way, when we generate a document that someone is unable to read, we may be completely unaware that it is inaccessible until someone tries to access it and can’t, and then points it out to us.</a:t>
            </a:r>
          </a:p>
          <a:p>
            <a:endParaRPr lang="en-US" baseline="0" dirty="0"/>
          </a:p>
          <a:p>
            <a:r>
              <a:rPr lang="en-US" baseline="0" dirty="0"/>
              <a:t>Another note here on barriers – are the steps in the picture only a barrier to a person with a motor impairment?  No.  They are also a barrier to a parent pushing a stroller, a person trying to carry several bags of grocery into the house, or a child trying to take their bike out to ride. The difference, of course, is that a parent can take the child out of the stroller and carry him up the steps and then later come back for the stroller, the person carrying several bags can leave some at the bottom of the steps and make several trips, and at least my boys would just ride their bikes down the stairs anyway – but the person who is unable to walk cannot jump up the steps and come back later for the wheelchair.</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6</a:t>
            </a:fld>
            <a:endParaRPr lang="en-US"/>
          </a:p>
        </p:txBody>
      </p:sp>
    </p:spTree>
    <p:extLst>
      <p:ext uri="{BB962C8B-B14F-4D97-AF65-F5344CB8AC3E}">
        <p14:creationId xmlns:p14="http://schemas.microsoft.com/office/powerpoint/2010/main" val="2519823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there is a barrier,</a:t>
            </a:r>
            <a:r>
              <a:rPr lang="en-US" baseline="0" dirty="0"/>
              <a:t> we look for an accommodation. </a:t>
            </a:r>
            <a:r>
              <a:rPr lang="en-US" dirty="0"/>
              <a:t>When we encounter steps</a:t>
            </a:r>
            <a:r>
              <a:rPr lang="en-US" baseline="0" dirty="0"/>
              <a:t> to enter a home for an individual with a mobility impairment, we often add a ramp to allow the individual to independently get in and out of their homes, a shown in the picture on the screen. This type of accommodation does the job, but it is not always an elegant solution or one that is really helpful to all people. Think about a person with a bad hip who has a difficult time walking long distances. While they may be able to use the ramp to get to the front door, it adds the number of steps that need to be taken to get there.</a:t>
            </a:r>
          </a:p>
          <a:p>
            <a:endParaRPr lang="en-US" baseline="0" dirty="0"/>
          </a:p>
          <a:p>
            <a:r>
              <a:rPr lang="en-US" baseline="0" dirty="0"/>
              <a:t>In looking at communication, this is the equivalent of providing a specially designed document that can be accessed with a screen reader when the original document is not accessible.  We are making an accommodation for the individual with a disability to provide them access to the information.   Or maybe, it is just modifying a form so that it works for a person using a screen reader, without regard to whether or not that same form would be accessible to an individual who has a learning disability.  We have provided an accommodation that allows an individual with a specific disability to access the form.</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7</a:t>
            </a:fld>
            <a:endParaRPr lang="en-US"/>
          </a:p>
        </p:txBody>
      </p:sp>
    </p:spTree>
    <p:extLst>
      <p:ext uri="{BB962C8B-B14F-4D97-AF65-F5344CB8AC3E}">
        <p14:creationId xmlns:p14="http://schemas.microsoft.com/office/powerpoint/2010/main" val="39755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When we have the opportunity, we really want to strive for accessibility from the start.  The picture of the screen now shows the same house, with the same floor plan, except that the steps at the entrance have been removed from the design.  Someone with a mobility impairment can enter the home through the front door without having to use a ramp.  Accessible architecture allows all people to enter the home without the need for an accommodation.  When we start with accessibility as a goal from the start, we end up with a better design.</a:t>
            </a:r>
          </a:p>
          <a:p>
            <a:endParaRPr lang="en-US" baseline="0" dirty="0"/>
          </a:p>
          <a:p>
            <a:r>
              <a:rPr lang="en-US" baseline="0" dirty="0"/>
              <a:t>Accessible communication works the same way; one document – email, web-based, Word, Excel, PowerPoint , PDF and so on – is usable and accessible to all people. </a:t>
            </a:r>
            <a:endParaRPr lang="en-US" dirty="0"/>
          </a:p>
        </p:txBody>
      </p:sp>
      <p:sp>
        <p:nvSpPr>
          <p:cNvPr id="4" name="Slide Number Placeholder 3"/>
          <p:cNvSpPr>
            <a:spLocks noGrp="1"/>
          </p:cNvSpPr>
          <p:nvPr>
            <p:ph type="sldNum" sz="quarter" idx="10"/>
          </p:nvPr>
        </p:nvSpPr>
        <p:spPr/>
        <p:txBody>
          <a:bodyPr/>
          <a:lstStyle/>
          <a:p>
            <a:fld id="{8A84DB91-F3A7-4A45-AE08-9820497DDFA9}" type="slidenum">
              <a:rPr lang="en-US" smtClean="0"/>
              <a:t>8</a:t>
            </a:fld>
            <a:endParaRPr lang="en-US"/>
          </a:p>
        </p:txBody>
      </p:sp>
    </p:spTree>
    <p:extLst>
      <p:ext uri="{BB962C8B-B14F-4D97-AF65-F5344CB8AC3E}">
        <p14:creationId xmlns:p14="http://schemas.microsoft.com/office/powerpoint/2010/main" val="2527322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understand what “accessible” means when related</a:t>
            </a:r>
            <a:r>
              <a:rPr lang="en-US" baseline="0" dirty="0"/>
              <a:t> to communication.  Accessible communication is perceivable, operable, understandable, and robust.  We use the acronym POUR when discussing electronic communication. Let’s talk about each of these characteristics.</a:t>
            </a:r>
          </a:p>
          <a:p>
            <a:endParaRPr lang="en-US" baseline="0" dirty="0"/>
          </a:p>
        </p:txBody>
      </p:sp>
      <p:sp>
        <p:nvSpPr>
          <p:cNvPr id="4" name="Slide Number Placeholder 3"/>
          <p:cNvSpPr>
            <a:spLocks noGrp="1"/>
          </p:cNvSpPr>
          <p:nvPr>
            <p:ph type="sldNum" sz="quarter" idx="10"/>
          </p:nvPr>
        </p:nvSpPr>
        <p:spPr/>
        <p:txBody>
          <a:bodyPr/>
          <a:lstStyle/>
          <a:p>
            <a:fld id="{8A84DB91-F3A7-4A45-AE08-9820497DDFA9}" type="slidenum">
              <a:rPr lang="en-US" smtClean="0"/>
              <a:t>9</a:t>
            </a:fld>
            <a:endParaRPr lang="en-US"/>
          </a:p>
        </p:txBody>
      </p:sp>
    </p:spTree>
    <p:extLst>
      <p:ext uri="{BB962C8B-B14F-4D97-AF65-F5344CB8AC3E}">
        <p14:creationId xmlns:p14="http://schemas.microsoft.com/office/powerpoint/2010/main" val="1049295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D2DA4-21B5-9B13-F13E-6686EA769C19}"/>
              </a:ext>
              <a:ext uri="{C183D7F6-B498-43B3-948B-1728B52AA6E4}">
                <adec:decorative xmlns:adec="http://schemas.microsoft.com/office/drawing/2017/decorative" val="1"/>
              </a:ext>
            </a:extLst>
          </p:cNvPr>
          <p:cNvSpPr/>
          <p:nvPr/>
        </p:nvSpPr>
        <p:spPr>
          <a:xfrm>
            <a:off x="5207295" y="0"/>
            <a:ext cx="6991349"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6035842" y="495302"/>
            <a:ext cx="5257800" cy="3757674"/>
          </a:xfrm>
        </p:spPr>
        <p:txBody>
          <a:bodyPr anchor="b">
            <a:noAutofit/>
          </a:bodyPr>
          <a:lstStyle>
            <a:lvl1pPr algn="l">
              <a:lnSpc>
                <a:spcPct val="114000"/>
              </a:lnSpc>
              <a:defRPr sz="4400">
                <a:solidFill>
                  <a:schemeClr val="bg1"/>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6035842" y="4644136"/>
            <a:ext cx="5257800" cy="14173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cxnSp>
        <p:nvCxnSpPr>
          <p:cNvPr id="16" name="Straight Connector 15">
            <a:extLst>
              <a:ext uri="{FF2B5EF4-FFF2-40B4-BE49-F238E27FC236}">
                <a16:creationId xmlns:a16="http://schemas.microsoft.com/office/drawing/2014/main" id="{8074566C-F302-EEBD-F001-F04A7415610F}"/>
              </a:ext>
              <a:ext uri="{C183D7F6-B498-43B3-948B-1728B52AA6E4}">
                <adec:decorative xmlns:adec="http://schemas.microsoft.com/office/drawing/2017/decorative" val="1"/>
              </a:ext>
            </a:extLst>
          </p:cNvPr>
          <p:cNvCxnSpPr>
            <a:cxnSpLocks/>
          </p:cNvCxnSpPr>
          <p:nvPr/>
        </p:nvCxnSpPr>
        <p:spPr>
          <a:xfrm>
            <a:off x="6026317" y="4451897"/>
            <a:ext cx="534047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6026317" y="6219825"/>
            <a:ext cx="5267158" cy="495300"/>
          </a:xfrm>
        </p:spPr>
        <p:txBody>
          <a:bodyPr>
            <a:normAutofit/>
          </a:bodyPr>
          <a:lstStyle>
            <a:lvl1pPr marL="0" indent="0" algn="l">
              <a:lnSpc>
                <a:spcPct val="114000"/>
              </a:lnSpc>
              <a:buNone/>
              <a:defRPr sz="2000">
                <a:solidFill>
                  <a:schemeClr val="bg1"/>
                </a:solidFill>
              </a:defRPr>
            </a:lvl1pPr>
          </a:lstStyle>
          <a:p>
            <a:pPr lvl="0"/>
            <a:r>
              <a:rPr lang="en-US" dirty="0"/>
              <a:t>Link to OVR website goes here…</a:t>
            </a:r>
          </a:p>
        </p:txBody>
      </p:sp>
      <p:sp>
        <p:nvSpPr>
          <p:cNvPr id="35" name="Rectangle 34">
            <a:extLst>
              <a:ext uri="{FF2B5EF4-FFF2-40B4-BE49-F238E27FC236}">
                <a16:creationId xmlns:a16="http://schemas.microsoft.com/office/drawing/2014/main" id="{5342A852-8DF3-795F-F781-7683AFCAB5CD}"/>
              </a:ext>
              <a:ext uri="{C183D7F6-B498-43B3-948B-1728B52AA6E4}">
                <adec:decorative xmlns:adec="http://schemas.microsoft.com/office/drawing/2017/decorative" val="1"/>
              </a:ext>
            </a:extLst>
          </p:cNvPr>
          <p:cNvSpPr/>
          <p:nvPr/>
        </p:nvSpPr>
        <p:spPr>
          <a:xfrm>
            <a:off x="0" y="0"/>
            <a:ext cx="182880" cy="6857999"/>
          </a:xfrm>
          <a:prstGeom prst="rect">
            <a:avLst/>
          </a:prstGeom>
          <a:gradFill flip="none" rotWithShape="1">
            <a:gsLst>
              <a:gs pos="97000">
                <a:srgbClr val="093B60"/>
              </a:gs>
              <a:gs pos="68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704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column Lis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708-96B9-46B0-5044-A0AF2B82350A}"/>
              </a:ext>
            </a:extLst>
          </p:cNvPr>
          <p:cNvSpPr>
            <a:spLocks noGrp="1"/>
          </p:cNvSpPr>
          <p:nvPr>
            <p:ph type="title" hasCustomPrompt="1"/>
          </p:nvPr>
        </p:nvSpPr>
        <p:spPr/>
        <p:txBody>
          <a:bodyPr/>
          <a:lstStyle/>
          <a:p>
            <a:r>
              <a:rPr lang="en-US" dirty="0"/>
              <a:t>Add a unique slide title</a:t>
            </a:r>
          </a:p>
        </p:txBody>
      </p:sp>
      <p:sp>
        <p:nvSpPr>
          <p:cNvPr id="3" name="Content Placeholder 2">
            <a:extLst>
              <a:ext uri="{FF2B5EF4-FFF2-40B4-BE49-F238E27FC236}">
                <a16:creationId xmlns:a16="http://schemas.microsoft.com/office/drawing/2014/main" id="{07C9A6A9-603F-BAF2-D1C8-6DAD27D0F4FF}"/>
              </a:ext>
            </a:extLst>
          </p:cNvPr>
          <p:cNvSpPr>
            <a:spLocks noGrp="1"/>
          </p:cNvSpPr>
          <p:nvPr>
            <p:ph sz="half" idx="1"/>
          </p:nvPr>
        </p:nvSpPr>
        <p:spPr>
          <a:xfrm>
            <a:off x="838200" y="1825625"/>
            <a:ext cx="10515600" cy="3749675"/>
          </a:xfrm>
        </p:spPr>
        <p:txBody>
          <a:bodyPr numCol="2"/>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48A5EEF-DB76-7E97-4AD5-7380D7F51EA8}"/>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815171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A27-77B4-AC26-116E-3EAA82B33FA3}"/>
              </a:ext>
            </a:extLst>
          </p:cNvPr>
          <p:cNvSpPr>
            <a:spLocks noGrp="1"/>
          </p:cNvSpPr>
          <p:nvPr>
            <p:ph type="title" hasCustomPrompt="1"/>
          </p:nvPr>
        </p:nvSpPr>
        <p:spPr>
          <a:xfrm>
            <a:off x="839788" y="709127"/>
            <a:ext cx="10515600" cy="981561"/>
          </a:xfrm>
        </p:spPr>
        <p:txBody>
          <a:bodyPr/>
          <a:lstStyle/>
          <a:p>
            <a:r>
              <a:rPr lang="en-US" dirty="0"/>
              <a:t>Add a unique slide title</a:t>
            </a:r>
          </a:p>
        </p:txBody>
      </p:sp>
      <p:sp>
        <p:nvSpPr>
          <p:cNvPr id="3" name="Text Placeholder 2">
            <a:extLst>
              <a:ext uri="{FF2B5EF4-FFF2-40B4-BE49-F238E27FC236}">
                <a16:creationId xmlns:a16="http://schemas.microsoft.com/office/drawing/2014/main" id="{7F31F33B-0131-CBA8-C7B6-3A8DD22F0A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301E7-43F2-B0F8-F5F5-4F002D5E1E69}"/>
              </a:ext>
            </a:extLst>
          </p:cNvPr>
          <p:cNvSpPr>
            <a:spLocks noGrp="1"/>
          </p:cNvSpPr>
          <p:nvPr>
            <p:ph sz="half" idx="2"/>
          </p:nvPr>
        </p:nvSpPr>
        <p:spPr>
          <a:xfrm>
            <a:off x="839788" y="2505075"/>
            <a:ext cx="5157787" cy="305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642DC2-4E38-CF1E-0B42-A9F8F9F25B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6092D-83B7-90C0-5F47-A8A298B9A7D2}"/>
              </a:ext>
            </a:extLst>
          </p:cNvPr>
          <p:cNvSpPr>
            <a:spLocks noGrp="1"/>
          </p:cNvSpPr>
          <p:nvPr>
            <p:ph sz="quarter" idx="4"/>
          </p:nvPr>
        </p:nvSpPr>
        <p:spPr>
          <a:xfrm>
            <a:off x="6172200" y="2505075"/>
            <a:ext cx="5183188" cy="305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3A9A371-BF2D-EA99-CAA9-B5A7F3E38DF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13762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86A27-77B4-AC26-116E-3EAA82B33FA3}"/>
              </a:ext>
            </a:extLst>
          </p:cNvPr>
          <p:cNvSpPr>
            <a:spLocks noGrp="1"/>
          </p:cNvSpPr>
          <p:nvPr>
            <p:ph type="title" hasCustomPrompt="1"/>
          </p:nvPr>
        </p:nvSpPr>
        <p:spPr>
          <a:xfrm>
            <a:off x="440294" y="709127"/>
            <a:ext cx="11232994" cy="981561"/>
          </a:xfrm>
        </p:spPr>
        <p:txBody>
          <a:bodyPr/>
          <a:lstStyle/>
          <a:p>
            <a:r>
              <a:rPr lang="en-US" dirty="0"/>
              <a:t>Add a unique slide title</a:t>
            </a:r>
          </a:p>
        </p:txBody>
      </p:sp>
      <p:sp>
        <p:nvSpPr>
          <p:cNvPr id="3" name="Text Placeholder 2">
            <a:extLst>
              <a:ext uri="{FF2B5EF4-FFF2-40B4-BE49-F238E27FC236}">
                <a16:creationId xmlns:a16="http://schemas.microsoft.com/office/drawing/2014/main" id="{7F31F33B-0131-CBA8-C7B6-3A8DD22F0A7F}"/>
              </a:ext>
            </a:extLst>
          </p:cNvPr>
          <p:cNvSpPr>
            <a:spLocks noGrp="1"/>
          </p:cNvSpPr>
          <p:nvPr>
            <p:ph type="body" idx="1"/>
          </p:nvPr>
        </p:nvSpPr>
        <p:spPr>
          <a:xfrm>
            <a:off x="440294"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301E7-43F2-B0F8-F5F5-4F002D5E1E69}"/>
              </a:ext>
            </a:extLst>
          </p:cNvPr>
          <p:cNvSpPr>
            <a:spLocks noGrp="1"/>
          </p:cNvSpPr>
          <p:nvPr>
            <p:ph sz="half" idx="2"/>
          </p:nvPr>
        </p:nvSpPr>
        <p:spPr>
          <a:xfrm>
            <a:off x="440294"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A642DC2-4E38-CF1E-0B42-A9F8F9F25B22}"/>
              </a:ext>
            </a:extLst>
          </p:cNvPr>
          <p:cNvSpPr>
            <a:spLocks noGrp="1"/>
          </p:cNvSpPr>
          <p:nvPr>
            <p:ph type="body" sz="quarter" idx="3"/>
          </p:nvPr>
        </p:nvSpPr>
        <p:spPr>
          <a:xfrm>
            <a:off x="4227991"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86092D-83B7-90C0-5F47-A8A298B9A7D2}"/>
              </a:ext>
            </a:extLst>
          </p:cNvPr>
          <p:cNvSpPr>
            <a:spLocks noGrp="1"/>
          </p:cNvSpPr>
          <p:nvPr>
            <p:ph sz="quarter" idx="4"/>
          </p:nvPr>
        </p:nvSpPr>
        <p:spPr>
          <a:xfrm>
            <a:off x="4227991"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4">
            <a:extLst>
              <a:ext uri="{FF2B5EF4-FFF2-40B4-BE49-F238E27FC236}">
                <a16:creationId xmlns:a16="http://schemas.microsoft.com/office/drawing/2014/main" id="{62C82878-A97B-E574-D12B-6296741C7907}"/>
              </a:ext>
            </a:extLst>
          </p:cNvPr>
          <p:cNvSpPr>
            <a:spLocks noGrp="1"/>
          </p:cNvSpPr>
          <p:nvPr>
            <p:ph type="body" sz="quarter" idx="13"/>
          </p:nvPr>
        </p:nvSpPr>
        <p:spPr>
          <a:xfrm>
            <a:off x="8015688" y="1690688"/>
            <a:ext cx="3657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5A45507C-715C-A938-D76F-324058C2CAD4}"/>
              </a:ext>
            </a:extLst>
          </p:cNvPr>
          <p:cNvSpPr>
            <a:spLocks noGrp="1"/>
          </p:cNvSpPr>
          <p:nvPr>
            <p:ph sz="quarter" idx="14"/>
          </p:nvPr>
        </p:nvSpPr>
        <p:spPr>
          <a:xfrm>
            <a:off x="8015688" y="2514600"/>
            <a:ext cx="3657600" cy="3057525"/>
          </a:xfrm>
        </p:spPr>
        <p:txBody>
          <a:bodyPr/>
          <a:lstStyle>
            <a:lvl1pPr>
              <a:defRPr sz="2000"/>
            </a:lvl1pPr>
            <a:lvl2pPr>
              <a:defRPr sz="1800"/>
            </a:lvl2pPr>
            <a:lvl3pPr>
              <a:defRPr sz="1600"/>
            </a:lvl3pPr>
            <a:lvl4pPr>
              <a:defRPr sz="14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D3A9A371-BF2D-EA99-CAA9-B5A7F3E38DF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130513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8C0C9-EFA5-9033-8070-A5F484DFAA7F}"/>
              </a:ext>
            </a:extLst>
          </p:cNvPr>
          <p:cNvSpPr>
            <a:spLocks noGrp="1"/>
          </p:cNvSpPr>
          <p:nvPr>
            <p:ph type="title" hasCustomPrompt="1"/>
          </p:nvPr>
        </p:nvSpPr>
        <p:spPr/>
        <p:txBody>
          <a:bodyPr/>
          <a:lstStyle/>
          <a:p>
            <a:r>
              <a:rPr lang="en-US" dirty="0"/>
              <a:t>Add a unique slide title</a:t>
            </a:r>
          </a:p>
        </p:txBody>
      </p:sp>
      <p:sp>
        <p:nvSpPr>
          <p:cNvPr id="5" name="Slide Number Placeholder 4">
            <a:extLst>
              <a:ext uri="{FF2B5EF4-FFF2-40B4-BE49-F238E27FC236}">
                <a16:creationId xmlns:a16="http://schemas.microsoft.com/office/drawing/2014/main" id="{72024E7A-BE33-174C-95F7-E502E3357AB2}"/>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532437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308C20-0520-73E4-00F7-69F4C1FEECBD}"/>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32339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4FDA7-B61E-CF5A-6400-359A11B2336E}"/>
              </a:ext>
            </a:extLst>
          </p:cNvPr>
          <p:cNvSpPr>
            <a:spLocks noGrp="1"/>
          </p:cNvSpPr>
          <p:nvPr>
            <p:ph type="title" hasCustomPrompt="1"/>
          </p:nvPr>
        </p:nvSpPr>
        <p:spPr>
          <a:xfrm>
            <a:off x="839788" y="709127"/>
            <a:ext cx="3932237" cy="1348272"/>
          </a:xfrm>
        </p:spPr>
        <p:txBody>
          <a:bodyPr anchor="b"/>
          <a:lstStyle>
            <a:lvl1pPr>
              <a:defRPr sz="3200"/>
            </a:lvl1pPr>
          </a:lstStyle>
          <a:p>
            <a:r>
              <a:rPr lang="en-US" dirty="0"/>
              <a:t>Add a unique slide title</a:t>
            </a:r>
          </a:p>
        </p:txBody>
      </p:sp>
      <p:sp>
        <p:nvSpPr>
          <p:cNvPr id="4" name="Text Placeholder 3">
            <a:extLst>
              <a:ext uri="{FF2B5EF4-FFF2-40B4-BE49-F238E27FC236}">
                <a16:creationId xmlns:a16="http://schemas.microsoft.com/office/drawing/2014/main" id="{89700EED-B212-C607-8FF1-7E716074852E}"/>
              </a:ext>
            </a:extLst>
          </p:cNvPr>
          <p:cNvSpPr>
            <a:spLocks noGrp="1"/>
          </p:cNvSpPr>
          <p:nvPr>
            <p:ph type="body" sz="half" idx="2"/>
          </p:nvPr>
        </p:nvSpPr>
        <p:spPr>
          <a:xfrm>
            <a:off x="839788" y="2057400"/>
            <a:ext cx="3932237" cy="34925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F4BB97E4-1964-19DE-8419-8777552F0E95}"/>
              </a:ext>
            </a:extLst>
          </p:cNvPr>
          <p:cNvSpPr>
            <a:spLocks noGrp="1"/>
          </p:cNvSpPr>
          <p:nvPr>
            <p:ph idx="1"/>
          </p:nvPr>
        </p:nvSpPr>
        <p:spPr>
          <a:xfrm>
            <a:off x="5183188" y="987425"/>
            <a:ext cx="6172200" cy="4562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100274C5-247D-872D-E2E5-F20B323694EB}"/>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662514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A60B-CE1A-F37D-46CF-5473AD6A28AC}"/>
              </a:ext>
            </a:extLst>
          </p:cNvPr>
          <p:cNvSpPr>
            <a:spLocks noGrp="1"/>
          </p:cNvSpPr>
          <p:nvPr>
            <p:ph type="title" hasCustomPrompt="1"/>
          </p:nvPr>
        </p:nvSpPr>
        <p:spPr>
          <a:xfrm>
            <a:off x="839788" y="737118"/>
            <a:ext cx="4572000" cy="1320282"/>
          </a:xfrm>
        </p:spPr>
        <p:txBody>
          <a:bodyPr anchor="b"/>
          <a:lstStyle>
            <a:lvl1pPr>
              <a:defRPr sz="3200"/>
            </a:lvl1pPr>
          </a:lstStyle>
          <a:p>
            <a:r>
              <a:rPr lang="en-US" dirty="0"/>
              <a:t>Add a unique slide title</a:t>
            </a:r>
          </a:p>
        </p:txBody>
      </p:sp>
      <p:sp>
        <p:nvSpPr>
          <p:cNvPr id="4" name="Text Placeholder 3">
            <a:extLst>
              <a:ext uri="{FF2B5EF4-FFF2-40B4-BE49-F238E27FC236}">
                <a16:creationId xmlns:a16="http://schemas.microsoft.com/office/drawing/2014/main" id="{580CE671-F15D-19AA-5D72-73C6779E70B6}"/>
              </a:ext>
            </a:extLst>
          </p:cNvPr>
          <p:cNvSpPr>
            <a:spLocks noGrp="1"/>
          </p:cNvSpPr>
          <p:nvPr>
            <p:ph type="body" sz="half" idx="2"/>
          </p:nvPr>
        </p:nvSpPr>
        <p:spPr>
          <a:xfrm>
            <a:off x="839788" y="2057400"/>
            <a:ext cx="4572000" cy="3479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2DB5EB3B-D23F-AFBB-96D3-F848C25DFAD4}"/>
              </a:ext>
            </a:extLst>
          </p:cNvPr>
          <p:cNvSpPr>
            <a:spLocks noGrp="1"/>
          </p:cNvSpPr>
          <p:nvPr>
            <p:ph type="pic" idx="1"/>
          </p:nvPr>
        </p:nvSpPr>
        <p:spPr>
          <a:xfrm>
            <a:off x="6235488" y="884788"/>
            <a:ext cx="4572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34F044EC-C6CE-CEFA-6865-E191DC5047D7}"/>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74137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4746F-057B-4F67-B33A-31C8E3913F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173C3E-6F62-4421-B645-C0AD852A4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644095-33F2-4EDB-866B-0EF9523BDB11}"/>
              </a:ext>
            </a:extLst>
          </p:cNvPr>
          <p:cNvSpPr>
            <a:spLocks noGrp="1"/>
          </p:cNvSpPr>
          <p:nvPr>
            <p:ph type="dt" sz="half" idx="10"/>
          </p:nvPr>
        </p:nvSpPr>
        <p:spPr/>
        <p:txBody>
          <a:bodyPr/>
          <a:lstStyle/>
          <a:p>
            <a:fld id="{020DBE1A-BD12-4B79-9DE0-2C551B3277EC}" type="datetimeFigureOut">
              <a:rPr lang="en-US" smtClean="0"/>
              <a:t>11/20/2025</a:t>
            </a:fld>
            <a:endParaRPr lang="en-US"/>
          </a:p>
        </p:txBody>
      </p:sp>
      <p:sp>
        <p:nvSpPr>
          <p:cNvPr id="5" name="Footer Placeholder 4">
            <a:extLst>
              <a:ext uri="{FF2B5EF4-FFF2-40B4-BE49-F238E27FC236}">
                <a16:creationId xmlns:a16="http://schemas.microsoft.com/office/drawing/2014/main" id="{77EBB8A0-CCCA-4AB6-9426-DC1A3725A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9477EB-8534-48F9-86B6-3C1D77186030}"/>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88751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5D2DA4-21B5-9B13-F13E-6686EA769C19}"/>
              </a:ext>
              <a:ext uri="{C183D7F6-B498-43B3-948B-1728B52AA6E4}">
                <adec:decorative xmlns:adec="http://schemas.microsoft.com/office/drawing/2017/decorative" val="1"/>
              </a:ext>
            </a:extLst>
          </p:cNvPr>
          <p:cNvSpPr/>
          <p:nvPr/>
        </p:nvSpPr>
        <p:spPr>
          <a:xfrm>
            <a:off x="494" y="0"/>
            <a:ext cx="6991349"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838372" y="495302"/>
            <a:ext cx="5257800" cy="3757674"/>
          </a:xfrm>
        </p:spPr>
        <p:txBody>
          <a:bodyPr anchor="b">
            <a:noAutofit/>
          </a:bodyPr>
          <a:lstStyle>
            <a:lvl1pPr algn="l">
              <a:lnSpc>
                <a:spcPct val="114000"/>
              </a:lnSpc>
              <a:defRPr sz="4400">
                <a:solidFill>
                  <a:schemeClr val="bg1"/>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838372" y="4644136"/>
            <a:ext cx="5257800" cy="141732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cxnSp>
        <p:nvCxnSpPr>
          <p:cNvPr id="16" name="Straight Connector 15">
            <a:extLst>
              <a:ext uri="{FF2B5EF4-FFF2-40B4-BE49-F238E27FC236}">
                <a16:creationId xmlns:a16="http://schemas.microsoft.com/office/drawing/2014/main" id="{8074566C-F302-EEBD-F001-F04A7415610F}"/>
              </a:ext>
              <a:ext uri="{C183D7F6-B498-43B3-948B-1728B52AA6E4}">
                <adec:decorative xmlns:adec="http://schemas.microsoft.com/office/drawing/2017/decorative" val="1"/>
              </a:ext>
            </a:extLst>
          </p:cNvPr>
          <p:cNvCxnSpPr>
            <a:cxnSpLocks/>
          </p:cNvCxnSpPr>
          <p:nvPr/>
        </p:nvCxnSpPr>
        <p:spPr>
          <a:xfrm>
            <a:off x="828847" y="4451897"/>
            <a:ext cx="534047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828847" y="6219825"/>
            <a:ext cx="5267158" cy="495300"/>
          </a:xfrm>
        </p:spPr>
        <p:txBody>
          <a:bodyPr>
            <a:normAutofit/>
          </a:bodyPr>
          <a:lstStyle>
            <a:lvl1pPr marL="0" indent="0" algn="l">
              <a:lnSpc>
                <a:spcPct val="114000"/>
              </a:lnSpc>
              <a:buNone/>
              <a:defRPr sz="2000">
                <a:solidFill>
                  <a:schemeClr val="bg1"/>
                </a:solidFill>
              </a:defRPr>
            </a:lvl1pPr>
          </a:lstStyle>
          <a:p>
            <a:pPr lvl="0"/>
            <a:r>
              <a:rPr lang="en-US" dirty="0"/>
              <a:t>Link to OVR website goes here…</a:t>
            </a:r>
          </a:p>
        </p:txBody>
      </p:sp>
      <p:sp>
        <p:nvSpPr>
          <p:cNvPr id="35" name="Rectangle 34">
            <a:extLst>
              <a:ext uri="{FF2B5EF4-FFF2-40B4-BE49-F238E27FC236}">
                <a16:creationId xmlns:a16="http://schemas.microsoft.com/office/drawing/2014/main" id="{5342A852-8DF3-795F-F781-7683AFCAB5CD}"/>
              </a:ext>
              <a:ext uri="{C183D7F6-B498-43B3-948B-1728B52AA6E4}">
                <adec:decorative xmlns:adec="http://schemas.microsoft.com/office/drawing/2017/decorative" val="1"/>
              </a:ext>
            </a:extLst>
          </p:cNvPr>
          <p:cNvSpPr/>
          <p:nvPr/>
        </p:nvSpPr>
        <p:spPr>
          <a:xfrm>
            <a:off x="12015594" y="0"/>
            <a:ext cx="182880" cy="6857999"/>
          </a:xfrm>
          <a:prstGeom prst="rect">
            <a:avLst/>
          </a:prstGeom>
          <a:gradFill flip="none" rotWithShape="1">
            <a:gsLst>
              <a:gs pos="97000">
                <a:srgbClr val="093B60"/>
              </a:gs>
              <a:gs pos="68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89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D34D-CBE8-1285-D0C2-E5562C4E1A3F}"/>
              </a:ext>
            </a:extLst>
          </p:cNvPr>
          <p:cNvSpPr>
            <a:spLocks noGrp="1"/>
          </p:cNvSpPr>
          <p:nvPr>
            <p:ph type="ctrTitle" hasCustomPrompt="1"/>
          </p:nvPr>
        </p:nvSpPr>
        <p:spPr>
          <a:xfrm>
            <a:off x="1511300" y="721454"/>
            <a:ext cx="9144294" cy="2478943"/>
          </a:xfrm>
        </p:spPr>
        <p:txBody>
          <a:bodyPr anchor="b">
            <a:noAutofit/>
          </a:bodyPr>
          <a:lstStyle>
            <a:lvl1pPr algn="ctr">
              <a:lnSpc>
                <a:spcPct val="114000"/>
              </a:lnSpc>
              <a:defRPr sz="6000">
                <a:solidFill>
                  <a:srgbClr val="093B60"/>
                </a:solidFill>
              </a:defRPr>
            </a:lvl1pPr>
          </a:lstStyle>
          <a:p>
            <a:r>
              <a:rPr lang="en-US" dirty="0"/>
              <a:t>Title of Presentation</a:t>
            </a:r>
          </a:p>
        </p:txBody>
      </p:sp>
      <p:sp>
        <p:nvSpPr>
          <p:cNvPr id="3" name="Subtitle 2">
            <a:extLst>
              <a:ext uri="{FF2B5EF4-FFF2-40B4-BE49-F238E27FC236}">
                <a16:creationId xmlns:a16="http://schemas.microsoft.com/office/drawing/2014/main" id="{29EA35D6-3AB6-A85B-E101-1262ED5968D8}"/>
              </a:ext>
            </a:extLst>
          </p:cNvPr>
          <p:cNvSpPr>
            <a:spLocks noGrp="1"/>
          </p:cNvSpPr>
          <p:nvPr>
            <p:ph type="subTitle" idx="1" hasCustomPrompt="1"/>
          </p:nvPr>
        </p:nvSpPr>
        <p:spPr>
          <a:xfrm>
            <a:off x="1511300" y="3429001"/>
            <a:ext cx="9144294" cy="1857756"/>
          </a:xfrm>
        </p:spPr>
        <p:txBody>
          <a:bodyPr>
            <a:normAutofit/>
          </a:bodyPr>
          <a:lstStyle>
            <a:lvl1pPr marL="0" indent="0" algn="l">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details, date, etc. </a:t>
            </a:r>
          </a:p>
        </p:txBody>
      </p:sp>
      <p:sp>
        <p:nvSpPr>
          <p:cNvPr id="4" name="Rectangle 3">
            <a:extLst>
              <a:ext uri="{FF2B5EF4-FFF2-40B4-BE49-F238E27FC236}">
                <a16:creationId xmlns:a16="http://schemas.microsoft.com/office/drawing/2014/main" id="{4BD74B7B-401D-1995-8B17-824293897F65}"/>
              </a:ext>
              <a:ext uri="{C183D7F6-B498-43B3-948B-1728B52AA6E4}">
                <adec:decorative xmlns:adec="http://schemas.microsoft.com/office/drawing/2017/decorative" val="1"/>
              </a:ext>
            </a:extLst>
          </p:cNvPr>
          <p:cNvSpPr/>
          <p:nvPr/>
        </p:nvSpPr>
        <p:spPr>
          <a:xfrm>
            <a:off x="-1673" y="5810001"/>
            <a:ext cx="12192000" cy="105156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33">
            <a:extLst>
              <a:ext uri="{FF2B5EF4-FFF2-40B4-BE49-F238E27FC236}">
                <a16:creationId xmlns:a16="http://schemas.microsoft.com/office/drawing/2014/main" id="{5A135340-8114-E040-8348-60DAFE0CBFA9}"/>
              </a:ext>
            </a:extLst>
          </p:cNvPr>
          <p:cNvSpPr>
            <a:spLocks noGrp="1"/>
          </p:cNvSpPr>
          <p:nvPr>
            <p:ph type="body" sz="quarter" idx="10" hasCustomPrompt="1"/>
          </p:nvPr>
        </p:nvSpPr>
        <p:spPr>
          <a:xfrm>
            <a:off x="3449868" y="6074256"/>
            <a:ext cx="5267158" cy="495300"/>
          </a:xfrm>
        </p:spPr>
        <p:txBody>
          <a:bodyPr>
            <a:normAutofit/>
          </a:bodyPr>
          <a:lstStyle>
            <a:lvl1pPr marL="0" indent="0" algn="ctr">
              <a:lnSpc>
                <a:spcPct val="114000"/>
              </a:lnSpc>
              <a:buNone/>
              <a:defRPr sz="2000">
                <a:solidFill>
                  <a:schemeClr val="bg1"/>
                </a:solidFill>
              </a:defRPr>
            </a:lvl1pPr>
          </a:lstStyle>
          <a:p>
            <a:pPr lvl="0"/>
            <a:r>
              <a:rPr lang="en-US" dirty="0"/>
              <a:t>Link to OVR website goes here…</a:t>
            </a:r>
          </a:p>
        </p:txBody>
      </p:sp>
      <p:sp>
        <p:nvSpPr>
          <p:cNvPr id="5" name="Rectangle 4">
            <a:extLst>
              <a:ext uri="{FF2B5EF4-FFF2-40B4-BE49-F238E27FC236}">
                <a16:creationId xmlns:a16="http://schemas.microsoft.com/office/drawing/2014/main" id="{180A2EB7-87A7-5104-FB5A-1416BDF81F14}"/>
              </a:ext>
              <a:ext uri="{C183D7F6-B498-43B3-948B-1728B52AA6E4}">
                <adec:decorative xmlns:adec="http://schemas.microsoft.com/office/drawing/2017/decorative" val="1"/>
              </a:ext>
            </a:extLst>
          </p:cNvPr>
          <p:cNvSpPr/>
          <p:nvPr/>
        </p:nvSpPr>
        <p:spPr>
          <a:xfrm>
            <a:off x="0" y="447675"/>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460F08-76CD-0867-DEC5-78AE083AAB14}"/>
              </a:ext>
              <a:ext uri="{C183D7F6-B498-43B3-948B-1728B52AA6E4}">
                <adec:decorative xmlns:adec="http://schemas.microsoft.com/office/drawing/2017/decorative" val="1"/>
              </a:ext>
            </a:extLst>
          </p:cNvPr>
          <p:cNvSpPr/>
          <p:nvPr/>
        </p:nvSpPr>
        <p:spPr>
          <a:xfrm>
            <a:off x="0" y="0"/>
            <a:ext cx="12192000" cy="45720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84B5DF-90F6-7084-7912-94A247EA857B}"/>
              </a:ext>
              <a:ext uri="{C183D7F6-B498-43B3-948B-1728B52AA6E4}">
                <adec:decorative xmlns:adec="http://schemas.microsoft.com/office/drawing/2017/decorative" val="1"/>
              </a:ext>
            </a:extLst>
          </p:cNvPr>
          <p:cNvSpPr/>
          <p:nvPr/>
        </p:nvSpPr>
        <p:spPr>
          <a:xfrm>
            <a:off x="-1673" y="5626332"/>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7264D8E-97D0-2DC8-547A-141CCEF589A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4789" y="5824728"/>
            <a:ext cx="1739340" cy="1033272"/>
          </a:xfrm>
          <a:prstGeom prst="rect">
            <a:avLst/>
          </a:prstGeom>
        </p:spPr>
      </p:pic>
      <p:pic>
        <p:nvPicPr>
          <p:cNvPr id="9" name="Picture 8">
            <a:extLst>
              <a:ext uri="{FF2B5EF4-FFF2-40B4-BE49-F238E27FC236}">
                <a16:creationId xmlns:a16="http://schemas.microsoft.com/office/drawing/2014/main" id="{47526857-5662-D18A-BD21-E841939C1F1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6848" y="5999643"/>
            <a:ext cx="1381632" cy="723712"/>
          </a:xfrm>
          <a:prstGeom prst="rect">
            <a:avLst/>
          </a:prstGeom>
        </p:spPr>
      </p:pic>
    </p:spTree>
    <p:extLst>
      <p:ext uri="{BB962C8B-B14F-4D97-AF65-F5344CB8AC3E}">
        <p14:creationId xmlns:p14="http://schemas.microsoft.com/office/powerpoint/2010/main" val="3213772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8337-ED3C-EF4E-0978-F4DD5B5A1242}"/>
              </a:ext>
            </a:extLst>
          </p:cNvPr>
          <p:cNvSpPr>
            <a:spLocks noGrp="1"/>
          </p:cNvSpPr>
          <p:nvPr>
            <p:ph type="title" hasCustomPrompt="1"/>
          </p:nvPr>
        </p:nvSpPr>
        <p:spPr/>
        <p:txBody>
          <a:bodyPr/>
          <a:lstStyle>
            <a:lvl1pPr>
              <a:defRPr/>
            </a:lvl1pPr>
          </a:lstStyle>
          <a:p>
            <a:r>
              <a:rPr lang="en-US" dirty="0"/>
              <a:t>Add a unique slide title</a:t>
            </a:r>
          </a:p>
        </p:txBody>
      </p:sp>
      <p:sp>
        <p:nvSpPr>
          <p:cNvPr id="3" name="Content Placeholder 2">
            <a:extLst>
              <a:ext uri="{FF2B5EF4-FFF2-40B4-BE49-F238E27FC236}">
                <a16:creationId xmlns:a16="http://schemas.microsoft.com/office/drawing/2014/main" id="{1FD74356-8BC8-EBB5-10A0-66F5DF64FC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6EA30D4-CA3D-56B8-57AE-995EB78A362E}"/>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72558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88337-ED3C-EF4E-0978-F4DD5B5A1242}"/>
              </a:ext>
            </a:extLst>
          </p:cNvPr>
          <p:cNvSpPr>
            <a:spLocks noGrp="1"/>
          </p:cNvSpPr>
          <p:nvPr>
            <p:ph type="title" hasCustomPrompt="1"/>
          </p:nvPr>
        </p:nvSpPr>
        <p:spPr>
          <a:xfrm>
            <a:off x="838200" y="707725"/>
            <a:ext cx="10515600" cy="936308"/>
          </a:xfrm>
        </p:spPr>
        <p:txBody>
          <a:bodyPr/>
          <a:lstStyle/>
          <a:p>
            <a:r>
              <a:rPr lang="en-US" dirty="0"/>
              <a:t>Add a unique slide title</a:t>
            </a:r>
          </a:p>
        </p:txBody>
      </p:sp>
      <p:sp>
        <p:nvSpPr>
          <p:cNvPr id="3" name="Content Placeholder 2">
            <a:extLst>
              <a:ext uri="{FF2B5EF4-FFF2-40B4-BE49-F238E27FC236}">
                <a16:creationId xmlns:a16="http://schemas.microsoft.com/office/drawing/2014/main" id="{1FD74356-8BC8-EBB5-10A0-66F5DF64FC9B}"/>
              </a:ext>
            </a:extLst>
          </p:cNvPr>
          <p:cNvSpPr>
            <a:spLocks noGrp="1"/>
          </p:cNvSpPr>
          <p:nvPr>
            <p:ph idx="1"/>
          </p:nvPr>
        </p:nvSpPr>
        <p:spPr>
          <a:xfrm>
            <a:off x="838200" y="1778971"/>
            <a:ext cx="10515600" cy="3791404"/>
          </a:xfrm>
        </p:spPr>
        <p:txBody>
          <a:bodyPr/>
          <a:lstStyle>
            <a:lvl1pPr marL="971550" indent="-514350">
              <a:buFont typeface="+mj-lt"/>
              <a:buAutoNum type="arabicPeriod"/>
              <a:defRPr/>
            </a:lvl1pPr>
            <a:lvl2pPr marL="1371600" indent="-457200">
              <a:buFont typeface="+mj-lt"/>
              <a:buAutoNum type="alphaLcPeriod"/>
              <a:defRPr/>
            </a:lvl2pPr>
            <a:lvl3pPr marL="1828800" indent="-457200">
              <a:buFont typeface="+mj-lt"/>
              <a:buAutoNum type="romanLcPeriod"/>
              <a:defRPr/>
            </a:lvl3pPr>
            <a:lvl4pPr marL="2286000" indent="-457200">
              <a:buFont typeface="+mj-lt"/>
              <a:buAutoNum type="arabicParenR"/>
              <a:defRPr/>
            </a:lvl4pPr>
            <a:lvl5pPr marL="2743200" indent="-457200">
              <a:buFont typeface="+mj-lt"/>
              <a:buAutoNum type="alphaLcParenR"/>
              <a:defRPr/>
            </a:lvl5pPr>
            <a:lvl6pPr>
              <a:buFont typeface="+mj-lt"/>
              <a:buAutoNum type="romanLcPeriod"/>
              <a:defRPr/>
            </a:lvl6pPr>
            <a:lvl7pPr>
              <a:buFont typeface="+mj-lt"/>
              <a:buAutoNum type="arabicPeriod"/>
              <a:defRPr/>
            </a:lvl7pPr>
            <a:lvl8pPr>
              <a:buFont typeface="+mj-lt"/>
              <a:buAutoNum type="alphaLcPeriod"/>
              <a:defRPr/>
            </a:lvl8pPr>
            <a:lvl9pPr>
              <a:buFont typeface="+mj-lt"/>
              <a:buAutoNum type="romanLcPeriod"/>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E6EA30D4-CA3D-56B8-57AE-995EB78A362E}"/>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245195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About M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7A68F-F465-F425-29DF-58226590DFA3}"/>
              </a:ext>
            </a:extLst>
          </p:cNvPr>
          <p:cNvSpPr>
            <a:spLocks noGrp="1"/>
          </p:cNvSpPr>
          <p:nvPr>
            <p:ph type="title" hasCustomPrompt="1"/>
          </p:nvPr>
        </p:nvSpPr>
        <p:spPr>
          <a:xfrm>
            <a:off x="373224" y="395780"/>
            <a:ext cx="5486400" cy="943793"/>
          </a:xfrm>
        </p:spPr>
        <p:txBody>
          <a:bodyPr/>
          <a:lstStyle>
            <a:lvl1pPr>
              <a:defRPr/>
            </a:lvl1pPr>
          </a:lstStyle>
          <a:p>
            <a:r>
              <a:rPr lang="en-US" dirty="0"/>
              <a:t>About Me slide layout</a:t>
            </a:r>
          </a:p>
        </p:txBody>
      </p:sp>
      <p:sp>
        <p:nvSpPr>
          <p:cNvPr id="9" name="Content Placeholder 8">
            <a:extLst>
              <a:ext uri="{FF2B5EF4-FFF2-40B4-BE49-F238E27FC236}">
                <a16:creationId xmlns:a16="http://schemas.microsoft.com/office/drawing/2014/main" id="{02871DF3-8338-5F47-FA4C-206F66C0F235}"/>
              </a:ext>
            </a:extLst>
          </p:cNvPr>
          <p:cNvSpPr>
            <a:spLocks noGrp="1"/>
          </p:cNvSpPr>
          <p:nvPr>
            <p:ph sz="quarter" idx="12" hasCustomPrompt="1"/>
          </p:nvPr>
        </p:nvSpPr>
        <p:spPr>
          <a:xfrm>
            <a:off x="373063" y="1604866"/>
            <a:ext cx="5486400" cy="4343400"/>
          </a:xfrm>
        </p:spPr>
        <p:txBody>
          <a:bodyPr/>
          <a:lstStyle>
            <a:lvl1pPr marL="685800">
              <a:defRPr/>
            </a:lvl1pPr>
          </a:lstStyle>
          <a:p>
            <a:pPr lvl="0"/>
            <a:r>
              <a:rPr lang="en-US" dirty="0"/>
              <a:t>Add some interesting facts about the presenter, such as credentials, years experience, hobbies, etc.</a:t>
            </a:r>
          </a:p>
        </p:txBody>
      </p:sp>
      <p:sp>
        <p:nvSpPr>
          <p:cNvPr id="5" name="Rectangle 4">
            <a:extLst>
              <a:ext uri="{FF2B5EF4-FFF2-40B4-BE49-F238E27FC236}">
                <a16:creationId xmlns:a16="http://schemas.microsoft.com/office/drawing/2014/main" id="{4396AAB2-393D-C013-361A-53C26CACA24B}"/>
              </a:ext>
              <a:ext uri="{C183D7F6-B498-43B3-948B-1728B52AA6E4}">
                <adec:decorative xmlns:adec="http://schemas.microsoft.com/office/drawing/2017/decorative" val="1"/>
              </a:ext>
            </a:extLst>
          </p:cNvPr>
          <p:cNvSpPr/>
          <p:nvPr/>
        </p:nvSpPr>
        <p:spPr>
          <a:xfrm>
            <a:off x="7162800" y="-1"/>
            <a:ext cx="5029200" cy="6857999"/>
          </a:xfrm>
          <a:prstGeom prst="rect">
            <a:avLst/>
          </a:prstGeom>
          <a:gradFill flip="none" rotWithShape="1">
            <a:gsLst>
              <a:gs pos="0">
                <a:srgbClr val="093B60"/>
              </a:gs>
              <a:gs pos="58000">
                <a:srgbClr val="093B60">
                  <a:shade val="67500"/>
                  <a:satMod val="115000"/>
                </a:srgbClr>
              </a:gs>
              <a:gs pos="10000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AACAB0C9-3E5B-DE6A-B81C-595E8C98AF71}"/>
              </a:ext>
            </a:extLst>
          </p:cNvPr>
          <p:cNvSpPr>
            <a:spLocks noGrp="1"/>
          </p:cNvSpPr>
          <p:nvPr>
            <p:ph type="pic" sz="quarter" idx="11" hasCustomPrompt="1"/>
          </p:nvPr>
        </p:nvSpPr>
        <p:spPr>
          <a:xfrm>
            <a:off x="6332378" y="1339573"/>
            <a:ext cx="4572000" cy="4114800"/>
          </a:xfrm>
        </p:spPr>
        <p:txBody>
          <a:bodyPr/>
          <a:lstStyle>
            <a:lvl1pPr>
              <a:defRPr>
                <a:solidFill>
                  <a:schemeClr val="bg1"/>
                </a:solidFill>
              </a:defRPr>
            </a:lvl1pPr>
          </a:lstStyle>
          <a:p>
            <a:r>
              <a:rPr lang="en-US" dirty="0"/>
              <a:t>Insert image of presenter and add alt text</a:t>
            </a:r>
          </a:p>
        </p:txBody>
      </p:sp>
      <p:sp>
        <p:nvSpPr>
          <p:cNvPr id="3" name="Slide Number Placeholder 2">
            <a:extLst>
              <a:ext uri="{FF2B5EF4-FFF2-40B4-BE49-F238E27FC236}">
                <a16:creationId xmlns:a16="http://schemas.microsoft.com/office/drawing/2014/main" id="{1DC20EA6-3C34-16EE-6D6E-A584FB98477C}"/>
              </a:ext>
            </a:extLst>
          </p:cNvPr>
          <p:cNvSpPr>
            <a:spLocks noGrp="1"/>
          </p:cNvSpPr>
          <p:nvPr>
            <p:ph type="sldNum" sz="quarter" idx="10"/>
          </p:nvPr>
        </p:nvSpPr>
        <p:spPr>
          <a:xfrm>
            <a:off x="1744663" y="6097095"/>
            <a:ext cx="2743200" cy="365125"/>
          </a:xfrm>
        </p:spPr>
        <p:txBody>
          <a:bodyPr/>
          <a:lstStyle>
            <a:lvl1pPr>
              <a:defRPr>
                <a:solidFill>
                  <a:schemeClr val="tx1">
                    <a:lumMod val="95000"/>
                    <a:lumOff val="5000"/>
                  </a:schemeClr>
                </a:solidFill>
              </a:defRPr>
            </a:lvl1pPr>
          </a:lstStyle>
          <a:p>
            <a:fld id="{1885639D-DE64-4F58-ADED-DA4CA8F6E8C1}" type="slidenum">
              <a:rPr lang="en-US" smtClean="0"/>
              <a:t>‹#›</a:t>
            </a:fld>
            <a:endParaRPr lang="en-US"/>
          </a:p>
        </p:txBody>
      </p:sp>
      <p:sp>
        <p:nvSpPr>
          <p:cNvPr id="10" name="Rectangle 9">
            <a:extLst>
              <a:ext uri="{FF2B5EF4-FFF2-40B4-BE49-F238E27FC236}">
                <a16:creationId xmlns:a16="http://schemas.microsoft.com/office/drawing/2014/main" id="{403A930B-6281-4A6D-4EDE-42C8FD37E611}"/>
              </a:ext>
              <a:ext uri="{C183D7F6-B498-43B3-948B-1728B52AA6E4}">
                <adec:decorative xmlns:adec="http://schemas.microsoft.com/office/drawing/2017/decorative" val="1"/>
              </a:ext>
            </a:extLst>
          </p:cNvPr>
          <p:cNvSpPr/>
          <p:nvPr/>
        </p:nvSpPr>
        <p:spPr>
          <a:xfrm rot="16200000">
            <a:off x="6002655" y="672463"/>
            <a:ext cx="182880" cy="12207240"/>
          </a:xfrm>
          <a:prstGeom prst="rect">
            <a:avLst/>
          </a:prstGeom>
          <a:gradFill flip="none" rotWithShape="1">
            <a:gsLst>
              <a:gs pos="97000">
                <a:srgbClr val="093B60"/>
              </a:gs>
              <a:gs pos="100000">
                <a:srgbClr val="093B60">
                  <a:shade val="67500"/>
                  <a:satMod val="115000"/>
                </a:srgbClr>
              </a:gs>
              <a:gs pos="0">
                <a:srgbClr val="186D9E"/>
              </a:gs>
            </a:gsLst>
            <a:lin ang="5400000" scaled="1"/>
            <a:tileRect/>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871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Sli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7A4DC-8AF1-00A4-C684-843C1095DA46}"/>
              </a:ext>
            </a:extLst>
          </p:cNvPr>
          <p:cNvSpPr>
            <a:spLocks noGrp="1"/>
          </p:cNvSpPr>
          <p:nvPr>
            <p:ph type="title" hasCustomPrompt="1"/>
          </p:nvPr>
        </p:nvSpPr>
        <p:spPr/>
        <p:txBody>
          <a:bodyPr/>
          <a:lstStyle>
            <a:lvl1pPr>
              <a:defRPr/>
            </a:lvl1pPr>
          </a:lstStyle>
          <a:p>
            <a:r>
              <a:rPr lang="en-US" dirty="0"/>
              <a:t>Agenda Slide Template</a:t>
            </a:r>
          </a:p>
        </p:txBody>
      </p:sp>
      <p:sp>
        <p:nvSpPr>
          <p:cNvPr id="5" name="Text Placeholder 4">
            <a:extLst>
              <a:ext uri="{FF2B5EF4-FFF2-40B4-BE49-F238E27FC236}">
                <a16:creationId xmlns:a16="http://schemas.microsoft.com/office/drawing/2014/main" id="{3B15D15D-C494-498A-D2BD-BC302218FF99}"/>
              </a:ext>
            </a:extLst>
          </p:cNvPr>
          <p:cNvSpPr>
            <a:spLocks noGrp="1"/>
          </p:cNvSpPr>
          <p:nvPr>
            <p:ph type="body" sz="quarter" idx="11"/>
          </p:nvPr>
        </p:nvSpPr>
        <p:spPr>
          <a:xfrm>
            <a:off x="838200" y="1791478"/>
            <a:ext cx="10515600" cy="3769567"/>
          </a:xfrm>
        </p:spPr>
        <p:txBody>
          <a:bodyPr/>
          <a:lstStyle>
            <a:lvl1pPr marL="971550" indent="-514350">
              <a:buFont typeface="+mj-lt"/>
              <a:buAutoNum type="arabicPeriod"/>
              <a:defRPr/>
            </a:lvl1pPr>
            <a:lvl2pPr marL="1371600" indent="-457200">
              <a:buFont typeface="+mj-lt"/>
              <a:buAutoNum type="alphaLcPeriod"/>
              <a:defRPr/>
            </a:lvl2pPr>
            <a:lvl3pPr marL="1828800" indent="-457200">
              <a:buFont typeface="+mj-lt"/>
              <a:buAutoNum type="romanLcPeriod"/>
              <a:defRPr/>
            </a:lvl3pPr>
            <a:lvl4pPr marL="2171700" indent="-342900">
              <a:buFont typeface="+mj-lt"/>
              <a:buAutoNum type="arabicParenR"/>
              <a:defRPr/>
            </a:lvl4pPr>
            <a:lvl5pPr marL="2628900" indent="-342900">
              <a:buFont typeface="+mj-lt"/>
              <a:buAutoNum type="alphaLcPare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DC9EB67A-CB6C-EA29-9982-A0C137842F1A}"/>
              </a:ext>
            </a:extLst>
          </p:cNvPr>
          <p:cNvSpPr>
            <a:spLocks noGrp="1"/>
          </p:cNvSpPr>
          <p:nvPr>
            <p:ph type="sldNum" sz="quarter" idx="10"/>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3306250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7FD9-5BDD-9FC1-69F2-2DBBF05D3D67}"/>
              </a:ext>
            </a:extLst>
          </p:cNvPr>
          <p:cNvSpPr>
            <a:spLocks noGrp="1"/>
          </p:cNvSpPr>
          <p:nvPr>
            <p:ph type="title"/>
          </p:nvPr>
        </p:nvSpPr>
        <p:spPr>
          <a:xfrm>
            <a:off x="831850" y="12271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DD91119-8D2A-E718-D906-EC51F368E70E}"/>
              </a:ext>
            </a:extLst>
          </p:cNvPr>
          <p:cNvSpPr>
            <a:spLocks noGrp="1"/>
          </p:cNvSpPr>
          <p:nvPr>
            <p:ph type="body" idx="1"/>
          </p:nvPr>
        </p:nvSpPr>
        <p:spPr>
          <a:xfrm>
            <a:off x="831850" y="4106863"/>
            <a:ext cx="10515600" cy="1500187"/>
          </a:xfrm>
        </p:spPr>
        <p:txBody>
          <a:bodyPr/>
          <a:lstStyle>
            <a:lvl1pPr marL="0" indent="0">
              <a:buNone/>
              <a:defRPr sz="2400">
                <a:solidFill>
                  <a:srgbClr val="5D5D5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9625D07-A516-4CF6-3232-5B807A865CFD}"/>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13104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side-by-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4708-96B9-46B0-5044-A0AF2B82350A}"/>
              </a:ext>
            </a:extLst>
          </p:cNvPr>
          <p:cNvSpPr>
            <a:spLocks noGrp="1"/>
          </p:cNvSpPr>
          <p:nvPr>
            <p:ph type="title" hasCustomPrompt="1"/>
          </p:nvPr>
        </p:nvSpPr>
        <p:spPr/>
        <p:txBody>
          <a:bodyPr/>
          <a:lstStyle/>
          <a:p>
            <a:r>
              <a:rPr lang="en-US" dirty="0"/>
              <a:t>Add a unique slide title</a:t>
            </a:r>
          </a:p>
        </p:txBody>
      </p:sp>
      <p:sp>
        <p:nvSpPr>
          <p:cNvPr id="3" name="Content Placeholder 2">
            <a:extLst>
              <a:ext uri="{FF2B5EF4-FFF2-40B4-BE49-F238E27FC236}">
                <a16:creationId xmlns:a16="http://schemas.microsoft.com/office/drawing/2014/main" id="{07C9A6A9-603F-BAF2-D1C8-6DAD27D0F4FF}"/>
              </a:ext>
            </a:extLst>
          </p:cNvPr>
          <p:cNvSpPr>
            <a:spLocks noGrp="1"/>
          </p:cNvSpPr>
          <p:nvPr>
            <p:ph sz="half" idx="1"/>
          </p:nvPr>
        </p:nvSpPr>
        <p:spPr>
          <a:xfrm>
            <a:off x="838200" y="1825625"/>
            <a:ext cx="5181600"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C43D67-57C9-00BD-74F9-EEDA77DECF54}"/>
              </a:ext>
            </a:extLst>
          </p:cNvPr>
          <p:cNvSpPr>
            <a:spLocks noGrp="1"/>
          </p:cNvSpPr>
          <p:nvPr>
            <p:ph sz="half" idx="2"/>
          </p:nvPr>
        </p:nvSpPr>
        <p:spPr>
          <a:xfrm>
            <a:off x="6172200" y="1825625"/>
            <a:ext cx="5181600" cy="374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48A5EEF-DB76-7E97-4AD5-7380D7F51EA8}"/>
              </a:ext>
            </a:extLst>
          </p:cNvPr>
          <p:cNvSpPr>
            <a:spLocks noGrp="1"/>
          </p:cNvSpPr>
          <p:nvPr>
            <p:ph type="sldNum" sz="quarter" idx="12"/>
          </p:nvPr>
        </p:nvSpPr>
        <p:spPr/>
        <p:txBody>
          <a:bodyPr/>
          <a:lstStyle/>
          <a:p>
            <a:fld id="{1885639D-DE64-4F58-ADED-DA4CA8F6E8C1}" type="slidenum">
              <a:rPr lang="en-US" smtClean="0"/>
              <a:t>‹#›</a:t>
            </a:fld>
            <a:endParaRPr lang="en-US"/>
          </a:p>
        </p:txBody>
      </p:sp>
    </p:spTree>
    <p:extLst>
      <p:ext uri="{BB962C8B-B14F-4D97-AF65-F5344CB8AC3E}">
        <p14:creationId xmlns:p14="http://schemas.microsoft.com/office/powerpoint/2010/main" val="4206686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B537FF-3919-53D5-5788-3DA214B479D2}"/>
              </a:ext>
              <a:ext uri="{C183D7F6-B498-43B3-948B-1728B52AA6E4}">
                <adec:decorative xmlns:adec="http://schemas.microsoft.com/office/drawing/2017/decorative" val="1"/>
              </a:ext>
            </a:extLst>
          </p:cNvPr>
          <p:cNvSpPr/>
          <p:nvPr/>
        </p:nvSpPr>
        <p:spPr>
          <a:xfrm>
            <a:off x="-1673" y="5810001"/>
            <a:ext cx="12192000" cy="105156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D045CA8-6BD2-133F-BB8D-31B8BF10146C}"/>
              </a:ext>
            </a:extLst>
          </p:cNvPr>
          <p:cNvSpPr>
            <a:spLocks noGrp="1"/>
          </p:cNvSpPr>
          <p:nvPr>
            <p:ph type="title"/>
          </p:nvPr>
        </p:nvSpPr>
        <p:spPr>
          <a:xfrm>
            <a:off x="838200" y="707725"/>
            <a:ext cx="10515600" cy="9363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68CA518-62E3-065C-D91E-C8BFC93B22AE}"/>
              </a:ext>
            </a:extLst>
          </p:cNvPr>
          <p:cNvSpPr>
            <a:spLocks noGrp="1"/>
          </p:cNvSpPr>
          <p:nvPr>
            <p:ph type="body" idx="1"/>
          </p:nvPr>
        </p:nvSpPr>
        <p:spPr>
          <a:xfrm>
            <a:off x="838200" y="1778970"/>
            <a:ext cx="10515600" cy="37953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99AFBA97-8C06-E364-0CC2-63B531123E30}"/>
              </a:ext>
            </a:extLst>
          </p:cNvPr>
          <p:cNvSpPr>
            <a:spLocks noGrp="1"/>
          </p:cNvSpPr>
          <p:nvPr>
            <p:ph type="sldNum" sz="quarter" idx="4"/>
          </p:nvPr>
        </p:nvSpPr>
        <p:spPr>
          <a:xfrm>
            <a:off x="4863888" y="6178936"/>
            <a:ext cx="2743200" cy="365125"/>
          </a:xfrm>
          <a:prstGeom prst="rect">
            <a:avLst/>
          </a:prstGeom>
        </p:spPr>
        <p:txBody>
          <a:bodyPr vert="horz" lIns="91440" tIns="45720" rIns="91440" bIns="45720" rtlCol="0" anchor="ctr"/>
          <a:lstStyle>
            <a:lvl1pPr algn="ctr">
              <a:defRPr sz="1800" b="0">
                <a:solidFill>
                  <a:schemeClr val="bg1"/>
                </a:solidFill>
                <a:latin typeface="+mn-lt"/>
              </a:defRPr>
            </a:lvl1pPr>
          </a:lstStyle>
          <a:p>
            <a:fld id="{1885639D-DE64-4F58-ADED-DA4CA8F6E8C1}" type="slidenum">
              <a:rPr lang="en-US" smtClean="0"/>
              <a:t>‹#›</a:t>
            </a:fld>
            <a:endParaRPr lang="en-US"/>
          </a:p>
        </p:txBody>
      </p:sp>
      <p:sp>
        <p:nvSpPr>
          <p:cNvPr id="8" name="Rectangle 7">
            <a:extLst>
              <a:ext uri="{FF2B5EF4-FFF2-40B4-BE49-F238E27FC236}">
                <a16:creationId xmlns:a16="http://schemas.microsoft.com/office/drawing/2014/main" id="{8842C8FC-34C7-421E-334D-9CE8EADC2F5B}"/>
              </a:ext>
              <a:ext uri="{C183D7F6-B498-43B3-948B-1728B52AA6E4}">
                <adec:decorative xmlns:adec="http://schemas.microsoft.com/office/drawing/2017/decorative" val="1"/>
              </a:ext>
            </a:extLst>
          </p:cNvPr>
          <p:cNvSpPr/>
          <p:nvPr/>
        </p:nvSpPr>
        <p:spPr>
          <a:xfrm>
            <a:off x="0" y="447675"/>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5187EC-01C5-F492-B13C-4574FEA69F7D}"/>
              </a:ext>
              <a:ext uri="{C183D7F6-B498-43B3-948B-1728B52AA6E4}">
                <adec:decorative xmlns:adec="http://schemas.microsoft.com/office/drawing/2017/decorative" val="1"/>
              </a:ext>
            </a:extLst>
          </p:cNvPr>
          <p:cNvSpPr/>
          <p:nvPr/>
        </p:nvSpPr>
        <p:spPr>
          <a:xfrm>
            <a:off x="0" y="0"/>
            <a:ext cx="12192000" cy="457200"/>
          </a:xfrm>
          <a:prstGeom prst="rect">
            <a:avLst/>
          </a:prstGeom>
          <a:solidFill>
            <a:srgbClr val="093B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22D059-F0C1-9701-EF17-9C9F85532303}"/>
              </a:ext>
              <a:ext uri="{C183D7F6-B498-43B3-948B-1728B52AA6E4}">
                <adec:decorative xmlns:adec="http://schemas.microsoft.com/office/drawing/2017/decorative" val="1"/>
              </a:ext>
            </a:extLst>
          </p:cNvPr>
          <p:cNvSpPr/>
          <p:nvPr/>
        </p:nvSpPr>
        <p:spPr>
          <a:xfrm>
            <a:off x="-1673" y="5626332"/>
            <a:ext cx="12192000" cy="182880"/>
          </a:xfrm>
          <a:prstGeom prst="rect">
            <a:avLst/>
          </a:prstGeom>
          <a:solidFill>
            <a:srgbClr val="5EB3E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E870D44-00C5-371E-A74D-636AF400F742}"/>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144789" y="5824728"/>
            <a:ext cx="1739340" cy="1033272"/>
          </a:xfrm>
          <a:prstGeom prst="rect">
            <a:avLst/>
          </a:prstGeom>
        </p:spPr>
      </p:pic>
      <p:pic>
        <p:nvPicPr>
          <p:cNvPr id="14" name="Picture 13">
            <a:extLst>
              <a:ext uri="{FF2B5EF4-FFF2-40B4-BE49-F238E27FC236}">
                <a16:creationId xmlns:a16="http://schemas.microsoft.com/office/drawing/2014/main" id="{1EDFB166-2F88-F4E2-8034-F89F538724AA}"/>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86848" y="5999643"/>
            <a:ext cx="1381632" cy="723712"/>
          </a:xfrm>
          <a:prstGeom prst="rect">
            <a:avLst/>
          </a:prstGeom>
        </p:spPr>
      </p:pic>
    </p:spTree>
    <p:extLst>
      <p:ext uri="{BB962C8B-B14F-4D97-AF65-F5344CB8AC3E}">
        <p14:creationId xmlns:p14="http://schemas.microsoft.com/office/powerpoint/2010/main" val="376066658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914400" rtl="0" eaLnBrk="1" latinLnBrk="0" hangingPunct="1">
        <a:lnSpc>
          <a:spcPct val="114000"/>
        </a:lnSpc>
        <a:spcBef>
          <a:spcPct val="0"/>
        </a:spcBef>
        <a:buNone/>
        <a:defRPr sz="4400" kern="1200" spc="40" baseline="0">
          <a:solidFill>
            <a:srgbClr val="093B60"/>
          </a:solidFill>
          <a:latin typeface="+mj-lt"/>
          <a:ea typeface="+mj-ea"/>
          <a:cs typeface="+mj-cs"/>
        </a:defRPr>
      </a:lvl1pPr>
    </p:titleStyle>
    <p:bodyStyle>
      <a:lvl1pPr marL="914400" indent="-457200" algn="l" defTabSz="914400" rtl="0" eaLnBrk="1" latinLnBrk="0" hangingPunct="1">
        <a:lnSpc>
          <a:spcPct val="114000"/>
        </a:lnSpc>
        <a:spcBef>
          <a:spcPts val="600"/>
        </a:spcBef>
        <a:spcAft>
          <a:spcPts val="600"/>
        </a:spcAft>
        <a:buFont typeface="Arial" panose="020B0604020202020204" pitchFamily="34" charset="0"/>
        <a:buChar char="●"/>
        <a:defRPr sz="2800" kern="1200" spc="40" baseline="0">
          <a:solidFill>
            <a:schemeClr val="tx1"/>
          </a:solidFill>
          <a:latin typeface="+mn-lt"/>
          <a:ea typeface="+mn-ea"/>
          <a:cs typeface="+mn-cs"/>
        </a:defRPr>
      </a:lvl1pPr>
      <a:lvl2pPr marL="1371600" indent="-457200" algn="l" defTabSz="914400" rtl="0" eaLnBrk="1" latinLnBrk="0" hangingPunct="1">
        <a:lnSpc>
          <a:spcPct val="114000"/>
        </a:lnSpc>
        <a:spcBef>
          <a:spcPts val="600"/>
        </a:spcBef>
        <a:spcAft>
          <a:spcPts val="600"/>
        </a:spcAft>
        <a:buFont typeface="Arial" panose="020B0604020202020204" pitchFamily="34" charset="0"/>
        <a:buChar char="○"/>
        <a:defRPr sz="2400" kern="1200" spc="40" baseline="0">
          <a:solidFill>
            <a:schemeClr val="tx1"/>
          </a:solidFill>
          <a:latin typeface="+mn-lt"/>
          <a:ea typeface="+mn-ea"/>
          <a:cs typeface="+mn-cs"/>
        </a:defRPr>
      </a:lvl2pPr>
      <a:lvl3pPr marL="1828800" indent="-457200" algn="l" defTabSz="914400" rtl="0" eaLnBrk="1" latinLnBrk="0" hangingPunct="1">
        <a:lnSpc>
          <a:spcPct val="114000"/>
        </a:lnSpc>
        <a:spcBef>
          <a:spcPts val="600"/>
        </a:spcBef>
        <a:spcAft>
          <a:spcPts val="600"/>
        </a:spcAft>
        <a:buFont typeface="Arial" panose="020B0604020202020204" pitchFamily="34" charset="0"/>
        <a:buChar char="■"/>
        <a:defRPr sz="2200" kern="1200" spc="40" baseline="0">
          <a:solidFill>
            <a:schemeClr val="tx1"/>
          </a:solidFill>
          <a:latin typeface="+mn-lt"/>
          <a:ea typeface="+mn-ea"/>
          <a:cs typeface="+mn-cs"/>
        </a:defRPr>
      </a:lvl3pPr>
      <a:lvl4pPr marL="2286000" indent="-457200" algn="l" defTabSz="914400" rtl="0" eaLnBrk="1" latinLnBrk="0" hangingPunct="1">
        <a:lnSpc>
          <a:spcPct val="114000"/>
        </a:lnSpc>
        <a:spcBef>
          <a:spcPts val="600"/>
        </a:spcBef>
        <a:spcAft>
          <a:spcPts val="600"/>
        </a:spcAft>
        <a:buFont typeface="Arial" panose="020B0604020202020204" pitchFamily="34" charset="0"/>
        <a:buChar char="●"/>
        <a:defRPr sz="2000" kern="1200" spc="40" baseline="0">
          <a:solidFill>
            <a:schemeClr val="tx1"/>
          </a:solidFill>
          <a:latin typeface="+mn-lt"/>
          <a:ea typeface="+mn-ea"/>
          <a:cs typeface="+mn-cs"/>
        </a:defRPr>
      </a:lvl4pPr>
      <a:lvl5pPr marL="2743200" indent="-457200" algn="l" defTabSz="914400" rtl="0" eaLnBrk="1" latinLnBrk="0" hangingPunct="1">
        <a:lnSpc>
          <a:spcPct val="114000"/>
        </a:lnSpc>
        <a:spcBef>
          <a:spcPts val="600"/>
        </a:spcBef>
        <a:spcAft>
          <a:spcPts val="600"/>
        </a:spcAft>
        <a:buFont typeface="Arial" panose="020B0604020202020204" pitchFamily="34" charset="0"/>
        <a:buChar char="–"/>
        <a:defRPr sz="1800" kern="1200" spc="40" baseline="0">
          <a:solidFill>
            <a:schemeClr val="tx1"/>
          </a:solidFill>
          <a:latin typeface="+mn-lt"/>
          <a:ea typeface="+mn-ea"/>
          <a:cs typeface="+mn-cs"/>
        </a:defRPr>
      </a:lvl5pPr>
      <a:lvl6pPr marL="32004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36576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41148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4572000" indent="-4572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katsnet.org/services/ramps/formbuilder/form.php?form_id=8u4903v5789034n85903485j90458n90nb4938w=9-n8943"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609601"/>
            <a:ext cx="7772400" cy="2990850"/>
          </a:xfrm>
        </p:spPr>
        <p:txBody>
          <a:bodyPr>
            <a:normAutofit fontScale="90000"/>
          </a:bodyPr>
          <a:lstStyle/>
          <a:p>
            <a:r>
              <a:rPr lang="en-US"/>
              <a:t>Introduction to </a:t>
            </a:r>
            <a:br>
              <a:rPr lang="en-US"/>
            </a:br>
            <a:r>
              <a:rPr lang="en-US"/>
              <a:t>Accessible Communication</a:t>
            </a:r>
            <a:endParaRPr lang="en-US" dirty="0"/>
          </a:p>
        </p:txBody>
      </p:sp>
      <p:sp>
        <p:nvSpPr>
          <p:cNvPr id="3" name="Subtitle 2"/>
          <p:cNvSpPr>
            <a:spLocks noGrp="1"/>
          </p:cNvSpPr>
          <p:nvPr>
            <p:ph type="subTitle" idx="1"/>
          </p:nvPr>
        </p:nvSpPr>
        <p:spPr>
          <a:xfrm>
            <a:off x="2438400" y="3886200"/>
            <a:ext cx="7620000" cy="2133600"/>
          </a:xfrm>
        </p:spPr>
        <p:txBody>
          <a:bodyPr>
            <a:normAutofit/>
          </a:bodyPr>
          <a:lstStyle/>
          <a:p>
            <a:r>
              <a:rPr lang="en-US" dirty="0">
                <a:solidFill>
                  <a:schemeClr val="tx1"/>
                </a:solidFill>
              </a:rPr>
              <a:t>2018</a:t>
            </a:r>
          </a:p>
          <a:p>
            <a:r>
              <a:rPr lang="en-US" dirty="0">
                <a:solidFill>
                  <a:schemeClr val="tx1"/>
                </a:solidFill>
              </a:rPr>
              <a:t>KATS Network/Office of Vocational Rehabilitation</a:t>
            </a:r>
          </a:p>
        </p:txBody>
      </p:sp>
    </p:spTree>
    <p:extLst>
      <p:ext uri="{BB962C8B-B14F-4D97-AF65-F5344CB8AC3E}">
        <p14:creationId xmlns:p14="http://schemas.microsoft.com/office/powerpoint/2010/main" val="1058484038"/>
      </p:ext>
    </p:extLst>
  </p:cSld>
  <p:clrMapOvr>
    <a:masterClrMapping/>
  </p:clrMapOvr>
  <mc:AlternateContent xmlns:mc="http://schemas.openxmlformats.org/markup-compatibility/2006" xmlns:p14="http://schemas.microsoft.com/office/powerpoint/2010/main">
    <mc:Choice Requires="p14">
      <p:transition spd="slow" p14:dur="2000" advTm="86383"/>
    </mc:Choice>
    <mc:Fallback xmlns="">
      <p:transition spd="slow" advTm="8638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Perceivable</a:t>
            </a:r>
          </a:p>
        </p:txBody>
      </p:sp>
      <p:sp>
        <p:nvSpPr>
          <p:cNvPr id="12" name="Content Placeholder 11">
            <a:extLst>
              <a:ext uri="{FF2B5EF4-FFF2-40B4-BE49-F238E27FC236}">
                <a16:creationId xmlns:a16="http://schemas.microsoft.com/office/drawing/2014/main" id="{42530E68-0B7D-46E9-B03F-C222723C73A6}"/>
              </a:ext>
            </a:extLst>
          </p:cNvPr>
          <p:cNvSpPr>
            <a:spLocks noGrp="1"/>
          </p:cNvSpPr>
          <p:nvPr>
            <p:ph sz="half" idx="1"/>
          </p:nvPr>
        </p:nvSpPr>
        <p:spPr>
          <a:xfrm>
            <a:off x="737992" y="1985723"/>
            <a:ext cx="5181600" cy="3429479"/>
          </a:xfrm>
        </p:spPr>
        <p:txBody>
          <a:bodyPr>
            <a:normAutofit fontScale="85000" lnSpcReduction="10000"/>
          </a:bodyPr>
          <a:lstStyle/>
          <a:p>
            <a:r>
              <a:rPr lang="en-US" dirty="0"/>
              <a:t>Perceivability means that the user can identify content and interface elements by means of the senses.</a:t>
            </a:r>
          </a:p>
          <a:p>
            <a:r>
              <a:rPr lang="en-US" dirty="0"/>
              <a:t>In this document, it doesn’t matter if it is electronic or printed, it is hard to see the information.</a:t>
            </a:r>
          </a:p>
        </p:txBody>
      </p:sp>
      <p:pic>
        <p:nvPicPr>
          <p:cNvPr id="13" name="Content Placeholder 5" descr="Statistical document with a bright yellow background and white writing that demonstrates how difficult it is to read a document with poor contrast between the background and the text.">
            <a:extLst>
              <a:ext uri="{FF2B5EF4-FFF2-40B4-BE49-F238E27FC236}">
                <a16:creationId xmlns:a16="http://schemas.microsoft.com/office/drawing/2014/main" id="{3C606E2B-525C-4B63-83E5-B3F32B6C1935}"/>
              </a:ext>
            </a:extLst>
          </p:cNvPr>
          <p:cNvPicPr>
            <a:picLocks noGrp="1" noChangeAspect="1"/>
          </p:cNvPicPr>
          <p:nvPr>
            <p:ph sz="half" idx="2"/>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p:blipFill>
        <p:spPr>
          <a:xfrm>
            <a:off x="6686260" y="1985723"/>
            <a:ext cx="4153480" cy="3429479"/>
          </a:xfrm>
          <a:prstGeom prst="rect">
            <a:avLst/>
          </a:prstGeom>
        </p:spPr>
      </p:pic>
    </p:spTree>
    <p:extLst>
      <p:ext uri="{BB962C8B-B14F-4D97-AF65-F5344CB8AC3E}">
        <p14:creationId xmlns:p14="http://schemas.microsoft.com/office/powerpoint/2010/main" val="1557288725"/>
      </p:ext>
    </p:extLst>
  </p:cSld>
  <p:clrMapOvr>
    <a:masterClrMapping/>
  </p:clrMapOvr>
  <mc:AlternateContent xmlns:mc="http://schemas.openxmlformats.org/markup-compatibility/2006" xmlns:p14="http://schemas.microsoft.com/office/powerpoint/2010/main">
    <mc:Choice Requires="p14">
      <p:transition spd="slow" p14:dur="2000" advTm="84110"/>
    </mc:Choice>
    <mc:Fallback xmlns="">
      <p:transition spd="slow" advTm="8411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Operable</a:t>
            </a:r>
          </a:p>
        </p:txBody>
      </p:sp>
      <p:sp>
        <p:nvSpPr>
          <p:cNvPr id="3" name="Text Placeholder 2"/>
          <p:cNvSpPr>
            <a:spLocks noGrp="1"/>
          </p:cNvSpPr>
          <p:nvPr>
            <p:ph type="body" sz="half" idx="2"/>
          </p:nvPr>
        </p:nvSpPr>
        <p:spPr>
          <a:xfrm>
            <a:off x="839789" y="2057400"/>
            <a:ext cx="3046412" cy="3566786"/>
          </a:xfrm>
        </p:spPr>
        <p:txBody>
          <a:bodyPr>
            <a:normAutofit fontScale="85000" lnSpcReduction="10000"/>
          </a:bodyPr>
          <a:lstStyle/>
          <a:p>
            <a:r>
              <a:rPr lang="en-US" sz="3200" dirty="0"/>
              <a:t>Operability means that a user can successfully use controls, buttons, navigation, and other necessary interactive elements.</a:t>
            </a:r>
          </a:p>
        </p:txBody>
      </p:sp>
      <p:pic>
        <p:nvPicPr>
          <p:cNvPr id="5" name="Content Placeholder 4" descr="screenshot of a email advertising a streaming service that is primarily pictures of music artist, with an option to &quot;read as text&quot;"/>
          <p:cNvPicPr>
            <a:picLocks noGrp="1" noChangeAspect="1"/>
          </p:cNvPicPr>
          <p:nvPr>
            <p:ph idx="1"/>
          </p:nvPr>
        </p:nvPicPr>
        <p:blipFill rotWithShape="1">
          <a:blip r:embed="rId3"/>
          <a:srcRect t="31784" r="37426"/>
          <a:stretch/>
        </p:blipFill>
        <p:spPr>
          <a:xfrm>
            <a:off x="3886201" y="2215166"/>
            <a:ext cx="8177623" cy="3409020"/>
          </a:xfrm>
          <a:prstGeom prst="rect">
            <a:avLst/>
          </a:prstGeom>
        </p:spPr>
      </p:pic>
    </p:spTree>
    <p:extLst>
      <p:ext uri="{BB962C8B-B14F-4D97-AF65-F5344CB8AC3E}">
        <p14:creationId xmlns:p14="http://schemas.microsoft.com/office/powerpoint/2010/main" val="1552636681"/>
      </p:ext>
    </p:extLst>
  </p:cSld>
  <p:clrMapOvr>
    <a:masterClrMapping/>
  </p:clrMapOvr>
  <mc:AlternateContent xmlns:mc="http://schemas.openxmlformats.org/markup-compatibility/2006" xmlns:p14="http://schemas.microsoft.com/office/powerpoint/2010/main">
    <mc:Choice Requires="p14">
      <p:transition spd="slow" p14:dur="2000" advTm="70671"/>
    </mc:Choice>
    <mc:Fallback xmlns="">
      <p:transition spd="slow" advTm="7067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400" dirty="0"/>
              <a:t>Understandable</a:t>
            </a:r>
          </a:p>
        </p:txBody>
      </p:sp>
      <p:sp>
        <p:nvSpPr>
          <p:cNvPr id="3" name="Content Placeholder 2"/>
          <p:cNvSpPr>
            <a:spLocks noGrp="1"/>
          </p:cNvSpPr>
          <p:nvPr>
            <p:ph sz="half" idx="1"/>
          </p:nvPr>
        </p:nvSpPr>
        <p:spPr/>
        <p:txBody>
          <a:bodyPr>
            <a:normAutofit fontScale="92500" lnSpcReduction="10000"/>
          </a:bodyPr>
          <a:lstStyle/>
          <a:p>
            <a:r>
              <a:rPr lang="en-US" dirty="0"/>
              <a:t>Understandable means that it can be easily read and understood.</a:t>
            </a:r>
          </a:p>
          <a:p>
            <a:r>
              <a:rPr lang="en-US" dirty="0"/>
              <a:t>The sky is blue. </a:t>
            </a:r>
          </a:p>
          <a:p>
            <a:r>
              <a:rPr lang="en-US" dirty="0"/>
              <a:t>The firmament that encompasses this terrestrial realm appears a luminous cerulean.</a:t>
            </a:r>
          </a:p>
        </p:txBody>
      </p:sp>
      <p:pic>
        <p:nvPicPr>
          <p:cNvPr id="6" name="Content Placeholder 5" descr="blue sky with a few wispy clouds">
            <a:extLst>
              <a:ext uri="{FF2B5EF4-FFF2-40B4-BE49-F238E27FC236}">
                <a16:creationId xmlns:a16="http://schemas.microsoft.com/office/drawing/2014/main" id="{7E025F22-EC4D-4C22-8CD7-F69136E5B88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84355"/>
            <a:ext cx="5181600" cy="3432215"/>
          </a:xfrm>
          <a:prstGeom prst="rect">
            <a:avLst/>
          </a:prstGeom>
        </p:spPr>
      </p:pic>
    </p:spTree>
    <p:extLst>
      <p:ext uri="{BB962C8B-B14F-4D97-AF65-F5344CB8AC3E}">
        <p14:creationId xmlns:p14="http://schemas.microsoft.com/office/powerpoint/2010/main" val="347588586"/>
      </p:ext>
    </p:extLst>
  </p:cSld>
  <p:clrMapOvr>
    <a:masterClrMapping/>
  </p:clrMapOvr>
  <mc:AlternateContent xmlns:mc="http://schemas.openxmlformats.org/markup-compatibility/2006" xmlns:p14="http://schemas.microsoft.com/office/powerpoint/2010/main">
    <mc:Choice Requires="p14">
      <p:transition spd="slow" p14:dur="2000" advTm="115972"/>
    </mc:Choice>
    <mc:Fallback xmlns="">
      <p:transition spd="slow" advTm="11597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800" dirty="0"/>
              <a:t>Robust</a:t>
            </a:r>
          </a:p>
        </p:txBody>
      </p:sp>
      <p:sp>
        <p:nvSpPr>
          <p:cNvPr id="3" name="Text Placeholder 2"/>
          <p:cNvSpPr>
            <a:spLocks noGrp="1"/>
          </p:cNvSpPr>
          <p:nvPr>
            <p:ph type="body" sz="half" idx="2"/>
          </p:nvPr>
        </p:nvSpPr>
        <p:spPr/>
        <p:txBody>
          <a:bodyPr>
            <a:normAutofit fontScale="85000" lnSpcReduction="10000"/>
          </a:bodyPr>
          <a:lstStyle/>
          <a:p>
            <a:r>
              <a:rPr lang="en-US" sz="3200" dirty="0"/>
              <a:t>Robust communication is designed to get information to the users regardless of the technology employed to access the information.</a:t>
            </a:r>
          </a:p>
        </p:txBody>
      </p:sp>
      <p:pic>
        <p:nvPicPr>
          <p:cNvPr id="4" name="Content Placeholder 3" descr="iPhone"/>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183188" y="1348835"/>
            <a:ext cx="2999917" cy="2017444"/>
          </a:xfrm>
          <a:prstGeom prst="rect">
            <a:avLst/>
          </a:prstGeom>
        </p:spPr>
      </p:pic>
      <p:pic>
        <p:nvPicPr>
          <p:cNvPr id="8" name="Picture 7" descr="android tablet"/>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7808" y="153258"/>
            <a:ext cx="3824192" cy="2868144"/>
          </a:xfrm>
          <a:prstGeom prst="rect">
            <a:avLst/>
          </a:prstGeom>
        </p:spPr>
      </p:pic>
      <p:pic>
        <p:nvPicPr>
          <p:cNvPr id="7" name="Picture 6" descr="windows compute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43392" y="3486715"/>
            <a:ext cx="4054383" cy="2712243"/>
          </a:xfrm>
          <a:prstGeom prst="rect">
            <a:avLst/>
          </a:prstGeom>
        </p:spPr>
      </p:pic>
      <p:pic>
        <p:nvPicPr>
          <p:cNvPr id="6" name="Picture 5" descr="mac compute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13370" y="3486715"/>
            <a:ext cx="3148043" cy="3177556"/>
          </a:xfrm>
          <a:prstGeom prst="rect">
            <a:avLst/>
          </a:prstGeom>
        </p:spPr>
      </p:pic>
    </p:spTree>
    <p:extLst>
      <p:ext uri="{BB962C8B-B14F-4D97-AF65-F5344CB8AC3E}">
        <p14:creationId xmlns:p14="http://schemas.microsoft.com/office/powerpoint/2010/main" val="4099854717"/>
      </p:ext>
    </p:extLst>
  </p:cSld>
  <p:clrMapOvr>
    <a:masterClrMapping/>
  </p:clrMapOvr>
  <mc:AlternateContent xmlns:mc="http://schemas.openxmlformats.org/markup-compatibility/2006" xmlns:p14="http://schemas.microsoft.com/office/powerpoint/2010/main">
    <mc:Choice Requires="p14">
      <p:transition spd="slow" p14:dur="2000" advTm="26466"/>
    </mc:Choice>
    <mc:Fallback xmlns="">
      <p:transition spd="slow" advTm="264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General Accessibility Features</a:t>
            </a:r>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016619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Before</a:t>
            </a:r>
          </a:p>
        </p:txBody>
      </p:sp>
      <p:sp>
        <p:nvSpPr>
          <p:cNvPr id="3" name="Content Placeholder 2"/>
          <p:cNvSpPr>
            <a:spLocks noGrp="1"/>
          </p:cNvSpPr>
          <p:nvPr>
            <p:ph idx="1"/>
          </p:nvPr>
        </p:nvSpPr>
        <p:spPr/>
        <p:txBody>
          <a:bodyPr>
            <a:normAutofit/>
          </a:bodyPr>
          <a:lstStyle/>
          <a:p>
            <a:pPr marL="0" indent="0">
              <a:buNone/>
            </a:pPr>
            <a:r>
              <a:rPr lang="en-US" sz="3200" dirty="0"/>
              <a:t>When the process of freeing a vehicle that has been stuck results in ruts or holes, the operator will fill the rut or hole  created by such activity before removing the vehicle from the immediate area.</a:t>
            </a:r>
          </a:p>
        </p:txBody>
      </p:sp>
    </p:spTree>
    <p:extLst>
      <p:ext uri="{BB962C8B-B14F-4D97-AF65-F5344CB8AC3E}">
        <p14:creationId xmlns:p14="http://schemas.microsoft.com/office/powerpoint/2010/main" val="3573000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Plain Language: After</a:t>
            </a:r>
          </a:p>
        </p:txBody>
      </p:sp>
      <p:sp>
        <p:nvSpPr>
          <p:cNvPr id="3" name="Content Placeholder 2"/>
          <p:cNvSpPr>
            <a:spLocks noGrp="1"/>
          </p:cNvSpPr>
          <p:nvPr>
            <p:ph idx="1"/>
          </p:nvPr>
        </p:nvSpPr>
        <p:spPr/>
        <p:txBody>
          <a:bodyPr>
            <a:normAutofit/>
          </a:bodyPr>
          <a:lstStyle/>
          <a:p>
            <a:pPr marL="0" indent="0">
              <a:buNone/>
            </a:pPr>
            <a:r>
              <a:rPr lang="en-US" sz="3200" dirty="0"/>
              <a:t>If you make a hole while freeing a stuck vehicle, you must fill the hole before you drive away.</a:t>
            </a:r>
          </a:p>
        </p:txBody>
      </p:sp>
    </p:spTree>
    <p:extLst>
      <p:ext uri="{BB962C8B-B14F-4D97-AF65-F5344CB8AC3E}">
        <p14:creationId xmlns:p14="http://schemas.microsoft.com/office/powerpoint/2010/main" val="1589683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Contrast</a:t>
            </a:r>
          </a:p>
        </p:txBody>
      </p:sp>
      <p:sp>
        <p:nvSpPr>
          <p:cNvPr id="3" name="Content Placeholder 2"/>
          <p:cNvSpPr>
            <a:spLocks noGrp="1"/>
          </p:cNvSpPr>
          <p:nvPr>
            <p:ph idx="1"/>
          </p:nvPr>
        </p:nvSpPr>
        <p:spPr/>
        <p:txBody>
          <a:bodyPr>
            <a:normAutofit/>
          </a:bodyPr>
          <a:lstStyle/>
          <a:p>
            <a:pPr marL="0" indent="0" algn="ctr">
              <a:buNone/>
            </a:pPr>
            <a:endParaRPr lang="en-US" b="1" dirty="0"/>
          </a:p>
          <a:p>
            <a:pPr marL="0" indent="0" algn="ctr">
              <a:buNone/>
            </a:pPr>
            <a:r>
              <a:rPr lang="en-US" sz="3200" b="1" dirty="0"/>
              <a:t>The quick brown fox jumps over the lazy dog</a:t>
            </a:r>
          </a:p>
          <a:p>
            <a:pPr marL="0" indent="0" algn="ctr">
              <a:buNone/>
            </a:pPr>
            <a:r>
              <a:rPr lang="en-US" sz="3200" b="1" dirty="0">
                <a:solidFill>
                  <a:schemeClr val="bg1">
                    <a:lumMod val="85000"/>
                  </a:schemeClr>
                </a:solidFill>
              </a:rPr>
              <a:t>The quick brown fox jumps over the lazy dog</a:t>
            </a:r>
          </a:p>
        </p:txBody>
      </p:sp>
    </p:spTree>
    <p:extLst>
      <p:ext uri="{BB962C8B-B14F-4D97-AF65-F5344CB8AC3E}">
        <p14:creationId xmlns:p14="http://schemas.microsoft.com/office/powerpoint/2010/main" val="1088786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and Information</a:t>
            </a:r>
          </a:p>
        </p:txBody>
      </p:sp>
      <p:pic>
        <p:nvPicPr>
          <p:cNvPr id="5" name="Content Placeholder 4" descr="horizontal bar graph of the number of vehicle modifications in process by cost; different color segments on the bars represent different modifications and length of the segment represents the cost"/>
          <p:cNvPicPr>
            <a:picLocks noGrp="1" noChangeAspect="1"/>
          </p:cNvPicPr>
          <p:nvPr>
            <p:ph idx="1"/>
          </p:nvPr>
        </p:nvPicPr>
        <p:blipFill>
          <a:blip r:embed="rId3"/>
          <a:stretch>
            <a:fillRect/>
          </a:stretch>
        </p:blipFill>
        <p:spPr>
          <a:xfrm>
            <a:off x="2576706" y="1779588"/>
            <a:ext cx="7038588" cy="3794125"/>
          </a:xfrm>
          <a:prstGeom prst="rect">
            <a:avLst/>
          </a:prstGeom>
        </p:spPr>
      </p:pic>
    </p:spTree>
    <p:extLst>
      <p:ext uri="{BB962C8B-B14F-4D97-AF65-F5344CB8AC3E}">
        <p14:creationId xmlns:p14="http://schemas.microsoft.com/office/powerpoint/2010/main" val="5469664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descr="Horizontal bar chart of vehicle modification cost by status, with each horizontal bar marked by color, pattern, and number "/>
          <p:cNvSpPr>
            <a:spLocks noGrp="1"/>
          </p:cNvSpPr>
          <p:nvPr>
            <p:ph type="title"/>
          </p:nvPr>
        </p:nvSpPr>
        <p:spPr>
          <a:xfrm>
            <a:off x="172528" y="707725"/>
            <a:ext cx="12019472" cy="936308"/>
          </a:xfrm>
        </p:spPr>
        <p:txBody>
          <a:bodyPr>
            <a:normAutofit fontScale="90000"/>
          </a:bodyPr>
          <a:lstStyle/>
          <a:p>
            <a:r>
              <a:rPr lang="en-US" dirty="0"/>
              <a:t>Provide Information with more than Color</a:t>
            </a:r>
          </a:p>
        </p:txBody>
      </p:sp>
      <p:pic>
        <p:nvPicPr>
          <p:cNvPr id="5" name="Content Placeholder 4" descr="Horizontal bar chart of vehicle modification in process by cost; different color and pattern segments on the bars representing different modifications and length of the segment representing the cost. Bar segments are also numbered for easy access to the number of modification at each stage.">
            <a:extLst>
              <a:ext uri="{FF2B5EF4-FFF2-40B4-BE49-F238E27FC236}">
                <a16:creationId xmlns:a16="http://schemas.microsoft.com/office/drawing/2014/main" id="{0D6BBB85-077A-4A6B-AA33-D2E95E4CE8B0}"/>
              </a:ext>
            </a:extLst>
          </p:cNvPr>
          <p:cNvPicPr>
            <a:picLocks noGrp="1" noChangeAspect="1"/>
          </p:cNvPicPr>
          <p:nvPr>
            <p:ph idx="1"/>
          </p:nvPr>
        </p:nvPicPr>
        <p:blipFill>
          <a:blip r:embed="rId3"/>
          <a:stretch>
            <a:fillRect/>
          </a:stretch>
        </p:blipFill>
        <p:spPr>
          <a:xfrm>
            <a:off x="1005055" y="1779588"/>
            <a:ext cx="10181890" cy="3794125"/>
          </a:xfrm>
          <a:prstGeom prst="rect">
            <a:avLst/>
          </a:prstGeom>
        </p:spPr>
      </p:pic>
    </p:spTree>
    <p:extLst>
      <p:ext uri="{BB962C8B-B14F-4D97-AF65-F5344CB8AC3E}">
        <p14:creationId xmlns:p14="http://schemas.microsoft.com/office/powerpoint/2010/main" val="94746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76" y="707725"/>
            <a:ext cx="11151476" cy="936308"/>
          </a:xfrm>
        </p:spPr>
        <p:txBody>
          <a:bodyPr>
            <a:normAutofit fontScale="90000"/>
          </a:bodyPr>
          <a:lstStyle/>
          <a:p>
            <a:r>
              <a:rPr lang="en-US" dirty="0"/>
              <a:t>What is “accessible” communication ?</a:t>
            </a:r>
          </a:p>
        </p:txBody>
      </p:sp>
      <p:sp>
        <p:nvSpPr>
          <p:cNvPr id="3" name="Content Placeholder 2"/>
          <p:cNvSpPr>
            <a:spLocks noGrp="1"/>
          </p:cNvSpPr>
          <p:nvPr>
            <p:ph idx="1"/>
          </p:nvPr>
        </p:nvSpPr>
        <p:spPr/>
        <p:txBody>
          <a:bodyPr/>
          <a:lstStyle/>
          <a:p>
            <a:r>
              <a:rPr lang="en-US" dirty="0"/>
              <a:t>An exchange of information that can be obtained, understood, and used by everyone.</a:t>
            </a:r>
          </a:p>
          <a:p>
            <a:endParaRPr lang="en-US" dirty="0"/>
          </a:p>
          <a:p>
            <a:endParaRPr lang="en-US" dirty="0"/>
          </a:p>
        </p:txBody>
      </p:sp>
    </p:spTree>
    <p:extLst>
      <p:ext uri="{BB962C8B-B14F-4D97-AF65-F5344CB8AC3E}">
        <p14:creationId xmlns:p14="http://schemas.microsoft.com/office/powerpoint/2010/main" val="2063389095"/>
      </p:ext>
    </p:extLst>
  </p:cSld>
  <p:clrMapOvr>
    <a:masterClrMapping/>
  </p:clrMapOvr>
  <mc:AlternateContent xmlns:mc="http://schemas.openxmlformats.org/markup-compatibility/2006" xmlns:p14="http://schemas.microsoft.com/office/powerpoint/2010/main">
    <mc:Choice Requires="p14">
      <p:transition spd="slow" p14:dur="2000" advTm="152545"/>
    </mc:Choice>
    <mc:Fallback xmlns="">
      <p:transition spd="slow" advTm="1525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space</a:t>
            </a:r>
          </a:p>
        </p:txBody>
      </p:sp>
      <p:pic>
        <p:nvPicPr>
          <p:cNvPr id="9" name="Content Placeholder 8" descr="screenshot of ESPN home page, which is side to side filled with information about various topics."/>
          <p:cNvPicPr>
            <a:picLocks noGrp="1" noChangeAspect="1"/>
          </p:cNvPicPr>
          <p:nvPr>
            <p:ph sz="half" idx="1"/>
          </p:nvPr>
        </p:nvPicPr>
        <p:blipFill>
          <a:blip r:embed="rId3"/>
          <a:stretch>
            <a:fillRect/>
          </a:stretch>
        </p:blipFill>
        <p:spPr>
          <a:xfrm>
            <a:off x="838200" y="1973262"/>
            <a:ext cx="5181600" cy="3454400"/>
          </a:xfrm>
          <a:prstGeom prst="rect">
            <a:avLst/>
          </a:prstGeom>
        </p:spPr>
      </p:pic>
      <p:pic>
        <p:nvPicPr>
          <p:cNvPr id="10" name="Content Placeholder 9" descr="screen shot of google home screen, which is primarily white space"/>
          <p:cNvPicPr>
            <a:picLocks noGrp="1" noChangeAspect="1"/>
          </p:cNvPicPr>
          <p:nvPr>
            <p:ph sz="half" idx="2"/>
          </p:nvPr>
        </p:nvPicPr>
        <p:blipFill>
          <a:blip r:embed="rId4"/>
          <a:stretch>
            <a:fillRect/>
          </a:stretch>
        </p:blipFill>
        <p:spPr>
          <a:xfrm>
            <a:off x="6172200" y="1973262"/>
            <a:ext cx="5181600" cy="3454400"/>
          </a:xfrm>
          <a:prstGeom prst="rect">
            <a:avLst/>
          </a:prstGeom>
        </p:spPr>
      </p:pic>
    </p:spTree>
    <p:extLst>
      <p:ext uri="{BB962C8B-B14F-4D97-AF65-F5344CB8AC3E}">
        <p14:creationId xmlns:p14="http://schemas.microsoft.com/office/powerpoint/2010/main" val="1156821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Font Size &amp; Style</a:t>
            </a:r>
          </a:p>
        </p:txBody>
      </p:sp>
      <p:sp>
        <p:nvSpPr>
          <p:cNvPr id="3" name="Content Placeholder 2"/>
          <p:cNvSpPr>
            <a:spLocks noGrp="1"/>
          </p:cNvSpPr>
          <p:nvPr>
            <p:ph sz="half" idx="1"/>
          </p:nvPr>
        </p:nvSpPr>
        <p:spPr/>
        <p:txBody>
          <a:bodyPr>
            <a:normAutofit fontScale="85000" lnSpcReduction="20000"/>
          </a:bodyPr>
          <a:lstStyle/>
          <a:p>
            <a:r>
              <a:rPr lang="en-US" sz="1000" dirty="0"/>
              <a:t>Testing how easy it is to read something based on how large the font is.</a:t>
            </a:r>
          </a:p>
          <a:p>
            <a:r>
              <a:rPr lang="en-US" sz="1200" dirty="0"/>
              <a:t>Testing how easy it is to read something based on how large the font is.</a:t>
            </a:r>
          </a:p>
          <a:p>
            <a:r>
              <a:rPr lang="en-US" sz="1400" dirty="0"/>
              <a:t>Testing how easy it is to read something based on how large the font is.</a:t>
            </a:r>
          </a:p>
          <a:p>
            <a:r>
              <a:rPr lang="en-US" sz="1600" dirty="0"/>
              <a:t>Testing how easy it is to read something based on how large the font is.</a:t>
            </a:r>
          </a:p>
          <a:p>
            <a:r>
              <a:rPr lang="en-US" sz="2000" dirty="0"/>
              <a:t>Testing how easy it is to read something based on how large the font is.</a:t>
            </a:r>
          </a:p>
          <a:p>
            <a:r>
              <a:rPr lang="en-US" dirty="0"/>
              <a:t>Testing how easy it is to read something based on how large the font is.</a:t>
            </a:r>
          </a:p>
        </p:txBody>
      </p:sp>
      <p:sp>
        <p:nvSpPr>
          <p:cNvPr id="4" name="Content Placeholder 3"/>
          <p:cNvSpPr>
            <a:spLocks noGrp="1"/>
          </p:cNvSpPr>
          <p:nvPr>
            <p:ph sz="half" idx="2"/>
          </p:nvPr>
        </p:nvSpPr>
        <p:spPr/>
        <p:txBody>
          <a:bodyPr>
            <a:normAutofit fontScale="85000" lnSpcReduction="20000"/>
          </a:bodyPr>
          <a:lstStyle/>
          <a:p>
            <a:r>
              <a:rPr lang="en-US" sz="2400" dirty="0">
                <a:latin typeface="Bodoni MT Poster Compressed" panose="02070706080601050204" pitchFamily="18" charset="0"/>
              </a:rPr>
              <a:t>Does the font style affect the readability of text?</a:t>
            </a:r>
          </a:p>
          <a:p>
            <a:r>
              <a:rPr lang="en-US" sz="2400" dirty="0">
                <a:latin typeface="Old English Text MT" panose="03040902040508030806" pitchFamily="66" charset="0"/>
              </a:rPr>
              <a:t>Does the font style affect the readability of text?</a:t>
            </a:r>
          </a:p>
          <a:p>
            <a:r>
              <a:rPr lang="en-US" sz="2400" dirty="0">
                <a:latin typeface="Arial" panose="020B0604020202020204" pitchFamily="34" charset="0"/>
                <a:cs typeface="Arial" panose="020B0604020202020204" pitchFamily="34" charset="0"/>
              </a:rPr>
              <a:t>Does the font style affect the readability of text?</a:t>
            </a:r>
          </a:p>
          <a:p>
            <a:r>
              <a:rPr lang="en-US" sz="2400" dirty="0">
                <a:latin typeface="Arial Narrow" panose="020B0606020202030204" pitchFamily="34" charset="0"/>
                <a:cs typeface="Arial" panose="020B0604020202020204" pitchFamily="34" charset="0"/>
              </a:rPr>
              <a:t>Does the font style affect the readability of text?</a:t>
            </a:r>
          </a:p>
          <a:p>
            <a:r>
              <a:rPr lang="en-US" sz="2400" dirty="0">
                <a:latin typeface="Times New Roman" panose="02020603050405020304" pitchFamily="18" charset="0"/>
                <a:cs typeface="Times New Roman" panose="02020603050405020304" pitchFamily="18" charset="0"/>
              </a:rPr>
              <a:t>Does the font style affect the readability of text?</a:t>
            </a:r>
          </a:p>
          <a:p>
            <a:r>
              <a:rPr lang="en-US" sz="2400" dirty="0">
                <a:latin typeface="Freestyle Script" panose="030804020302050B0404" pitchFamily="66" charset="0"/>
                <a:cs typeface="Times New Roman" panose="02020603050405020304" pitchFamily="18" charset="0"/>
              </a:rPr>
              <a:t>Does the font style affect the readability of text?</a:t>
            </a:r>
          </a:p>
        </p:txBody>
      </p:sp>
    </p:spTree>
    <p:extLst>
      <p:ext uri="{BB962C8B-B14F-4D97-AF65-F5344CB8AC3E}">
        <p14:creationId xmlns:p14="http://schemas.microsoft.com/office/powerpoint/2010/main" val="237308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Consistent</a:t>
            </a:r>
          </a:p>
        </p:txBody>
      </p:sp>
      <p:pic>
        <p:nvPicPr>
          <p:cNvPr id="8" name="Content Placeholder 7" descr="screenshot of vocational rehabilitation case management system showing the opening screen for case management - the user is immediately taken to a screen where they can enter, search for, or edit a case."/>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084376" y="1825625"/>
            <a:ext cx="4689248" cy="3749675"/>
          </a:xfrm>
          <a:prstGeom prst="rect">
            <a:avLst/>
          </a:prstGeom>
        </p:spPr>
      </p:pic>
      <p:pic>
        <p:nvPicPr>
          <p:cNvPr id="9" name="Content Placeholder 8" descr="screenshot of vocational rehabilitation case management system showing the opening screen of authorization - the user must do an extra click to get to the screen to enter, search for, or edit an authorization."/>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418376" y="1825625"/>
            <a:ext cx="4689248" cy="3749675"/>
          </a:xfrm>
          <a:prstGeom prst="rect">
            <a:avLst/>
          </a:prstGeom>
        </p:spPr>
      </p:pic>
    </p:spTree>
    <p:extLst>
      <p:ext uri="{BB962C8B-B14F-4D97-AF65-F5344CB8AC3E}">
        <p14:creationId xmlns:p14="http://schemas.microsoft.com/office/powerpoint/2010/main" val="2194486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a:t>
            </a:r>
          </a:p>
        </p:txBody>
      </p:sp>
      <p:sp>
        <p:nvSpPr>
          <p:cNvPr id="3" name="Content Placeholder 2"/>
          <p:cNvSpPr>
            <a:spLocks noGrp="1"/>
          </p:cNvSpPr>
          <p:nvPr>
            <p:ph idx="1"/>
          </p:nvPr>
        </p:nvSpPr>
        <p:spPr/>
        <p:txBody>
          <a:bodyPr>
            <a:normAutofit fontScale="70000" lnSpcReduction="20000"/>
          </a:bodyPr>
          <a:lstStyle/>
          <a:p>
            <a:r>
              <a:rPr lang="en-US" dirty="0"/>
              <a:t>Alternative Text Attribute (images)</a:t>
            </a:r>
          </a:p>
          <a:p>
            <a:pPr lvl="1"/>
            <a:r>
              <a:rPr lang="en-US" dirty="0"/>
              <a:t>Hidden from view</a:t>
            </a:r>
          </a:p>
          <a:p>
            <a:pPr lvl="1"/>
            <a:r>
              <a:rPr lang="en-US" dirty="0"/>
              <a:t>Replaces visual element for those who cannot access the visual element</a:t>
            </a:r>
          </a:p>
          <a:p>
            <a:pPr lvl="1"/>
            <a:r>
              <a:rPr lang="en-US" dirty="0"/>
              <a:t>Allows an individual to perceive the information conveyed by the image</a:t>
            </a:r>
          </a:p>
          <a:p>
            <a:r>
              <a:rPr lang="en-US" dirty="0"/>
              <a:t>Captions</a:t>
            </a:r>
          </a:p>
          <a:p>
            <a:pPr lvl="1"/>
            <a:r>
              <a:rPr lang="en-US" dirty="0"/>
              <a:t>Further visible information just above or below an image</a:t>
            </a:r>
          </a:p>
          <a:p>
            <a:r>
              <a:rPr lang="en-US" dirty="0"/>
              <a:t>Long(</a:t>
            </a:r>
            <a:r>
              <a:rPr lang="en-US" dirty="0" err="1"/>
              <a:t>er</a:t>
            </a:r>
            <a:r>
              <a:rPr lang="en-US" dirty="0"/>
              <a:t>) Descriptions</a:t>
            </a:r>
          </a:p>
          <a:p>
            <a:pPr lvl="1"/>
            <a:r>
              <a:rPr lang="en-US" dirty="0"/>
              <a:t>Higher level descriptions (charts, graphs, </a:t>
            </a:r>
            <a:r>
              <a:rPr lang="en-US" dirty="0" err="1"/>
              <a:t>etc</a:t>
            </a:r>
            <a:r>
              <a:rPr lang="en-US" dirty="0"/>
              <a:t>)</a:t>
            </a:r>
          </a:p>
          <a:p>
            <a:pPr lvl="1"/>
            <a:r>
              <a:rPr lang="en-US" dirty="0"/>
              <a:t>Include in document body, separate page, appendix/reference</a:t>
            </a:r>
          </a:p>
        </p:txBody>
      </p:sp>
    </p:spTree>
    <p:extLst>
      <p:ext uri="{BB962C8B-B14F-4D97-AF65-F5344CB8AC3E}">
        <p14:creationId xmlns:p14="http://schemas.microsoft.com/office/powerpoint/2010/main" val="3686549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Equivalents – Alt Text</a:t>
            </a:r>
          </a:p>
        </p:txBody>
      </p:sp>
      <p:sp>
        <p:nvSpPr>
          <p:cNvPr id="3" name="Content Placeholder 2"/>
          <p:cNvSpPr>
            <a:spLocks noGrp="1"/>
          </p:cNvSpPr>
          <p:nvPr>
            <p:ph sz="half" idx="1"/>
          </p:nvPr>
        </p:nvSpPr>
        <p:spPr/>
        <p:txBody>
          <a:bodyPr/>
          <a:lstStyle/>
          <a:p>
            <a:r>
              <a:rPr lang="en-US" dirty="0"/>
              <a:t>Context is everything</a:t>
            </a:r>
          </a:p>
          <a:p>
            <a:pPr lvl="1"/>
            <a:r>
              <a:rPr lang="en-US" dirty="0"/>
              <a:t>The alt text for one image may be drastically different based upon the context and surroundings of the image itself</a:t>
            </a:r>
          </a:p>
        </p:txBody>
      </p:sp>
      <p:pic>
        <p:nvPicPr>
          <p:cNvPr id="6" name="Content Placeholder 5" descr="Image of George Washington" title="George Washington">
            <a:extLst>
              <a:ext uri="{FF2B5EF4-FFF2-40B4-BE49-F238E27FC236}">
                <a16:creationId xmlns:a16="http://schemas.microsoft.com/office/drawing/2014/main" id="{D1DCAD45-18B5-40BC-ABFA-D403048875B6}"/>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746521" y="1705057"/>
            <a:ext cx="2605177" cy="3272103"/>
          </a:xfrm>
          <a:prstGeom prst="rect">
            <a:avLst/>
          </a:prstGeom>
        </p:spPr>
      </p:pic>
    </p:spTree>
    <p:extLst>
      <p:ext uri="{BB962C8B-B14F-4D97-AF65-F5344CB8AC3E}">
        <p14:creationId xmlns:p14="http://schemas.microsoft.com/office/powerpoint/2010/main" val="3078961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a:t>
            </a:r>
          </a:p>
        </p:txBody>
      </p:sp>
      <p:sp>
        <p:nvSpPr>
          <p:cNvPr id="3" name="Content Placeholder 2"/>
          <p:cNvSpPr>
            <a:spLocks noGrp="1"/>
          </p:cNvSpPr>
          <p:nvPr>
            <p:ph idx="1"/>
          </p:nvPr>
        </p:nvSpPr>
        <p:spPr/>
        <p:txBody>
          <a:bodyPr/>
          <a:lstStyle/>
          <a:p>
            <a:r>
              <a:rPr lang="en-US" dirty="0"/>
              <a:t>Link text should make sense out of context</a:t>
            </a:r>
          </a:p>
          <a:p>
            <a:r>
              <a:rPr lang="en-US" dirty="0"/>
              <a:t>Avoid “</a:t>
            </a:r>
            <a:r>
              <a:rPr lang="en-US" u="sng" dirty="0">
                <a:solidFill>
                  <a:srgbClr val="0070C0"/>
                </a:solidFill>
              </a:rPr>
              <a:t>Click Here</a:t>
            </a:r>
            <a:r>
              <a:rPr lang="en-US" dirty="0"/>
              <a:t>”, “</a:t>
            </a:r>
            <a:r>
              <a:rPr lang="en-US" u="sng" dirty="0">
                <a:solidFill>
                  <a:srgbClr val="0070C0"/>
                </a:solidFill>
              </a:rPr>
              <a:t>Read More</a:t>
            </a:r>
            <a:r>
              <a:rPr lang="en-US" dirty="0"/>
              <a:t>”, etc.</a:t>
            </a:r>
          </a:p>
        </p:txBody>
      </p:sp>
    </p:spTree>
    <p:extLst>
      <p:ext uri="{BB962C8B-B14F-4D97-AF65-F5344CB8AC3E}">
        <p14:creationId xmlns:p14="http://schemas.microsoft.com/office/powerpoint/2010/main" val="192758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Inaccessible</a:t>
            </a:r>
          </a:p>
        </p:txBody>
      </p:sp>
      <p:sp>
        <p:nvSpPr>
          <p:cNvPr id="3" name="Content Placeholder 2"/>
          <p:cNvSpPr>
            <a:spLocks noGrp="1"/>
          </p:cNvSpPr>
          <p:nvPr>
            <p:ph idx="1"/>
          </p:nvPr>
        </p:nvSpPr>
        <p:spPr/>
        <p:txBody>
          <a:bodyPr>
            <a:normAutofit/>
          </a:bodyPr>
          <a:lstStyle/>
          <a:p>
            <a:pPr marL="0" indent="0">
              <a:buNone/>
            </a:pPr>
            <a:r>
              <a:rPr lang="en-US" sz="4000" dirty="0">
                <a:hlinkClick r:id="rId3"/>
              </a:rPr>
              <a:t>https://www.katsnet.org/services/ramps/formbuilder/form.php?form_id=8u4903v5789034n85903485j90458n90nb4938w=9-n8943</a:t>
            </a:r>
            <a:r>
              <a:rPr lang="en-US" sz="4000" dirty="0"/>
              <a:t> </a:t>
            </a:r>
          </a:p>
        </p:txBody>
      </p:sp>
    </p:spTree>
    <p:extLst>
      <p:ext uri="{BB962C8B-B14F-4D97-AF65-F5344CB8AC3E}">
        <p14:creationId xmlns:p14="http://schemas.microsoft.com/office/powerpoint/2010/main" val="1273890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Accessible</a:t>
            </a:r>
          </a:p>
        </p:txBody>
      </p:sp>
      <p:sp>
        <p:nvSpPr>
          <p:cNvPr id="3" name="Content Placeholder 2"/>
          <p:cNvSpPr>
            <a:spLocks noGrp="1"/>
          </p:cNvSpPr>
          <p:nvPr>
            <p:ph idx="1"/>
          </p:nvPr>
        </p:nvSpPr>
        <p:spPr/>
        <p:txBody>
          <a:bodyPr/>
          <a:lstStyle/>
          <a:p>
            <a:pPr marL="0" indent="0">
              <a:buNone/>
            </a:pPr>
            <a:r>
              <a:rPr lang="en-US" dirty="0"/>
              <a:t>Fill out our form to </a:t>
            </a:r>
            <a:r>
              <a:rPr lang="en-US" u="sng" dirty="0">
                <a:solidFill>
                  <a:srgbClr val="0070C0"/>
                </a:solidFill>
              </a:rPr>
              <a:t>request a portable ramp</a:t>
            </a:r>
          </a:p>
        </p:txBody>
      </p:sp>
    </p:spTree>
    <p:extLst>
      <p:ext uri="{BB962C8B-B14F-4D97-AF65-F5344CB8AC3E}">
        <p14:creationId xmlns:p14="http://schemas.microsoft.com/office/powerpoint/2010/main" val="2436180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Links – which is better?</a:t>
            </a:r>
          </a:p>
        </p:txBody>
      </p:sp>
      <p:sp>
        <p:nvSpPr>
          <p:cNvPr id="3" name="Content Placeholder 2"/>
          <p:cNvSpPr>
            <a:spLocks noGrp="1"/>
          </p:cNvSpPr>
          <p:nvPr>
            <p:ph idx="1"/>
          </p:nvPr>
        </p:nvSpPr>
        <p:spPr/>
        <p:txBody>
          <a:bodyPr>
            <a:normAutofit/>
          </a:bodyPr>
          <a:lstStyle/>
          <a:p>
            <a:pPr marL="0" indent="0">
              <a:buNone/>
            </a:pPr>
            <a:r>
              <a:rPr lang="en-US" dirty="0"/>
              <a:t>Fill out our form to </a:t>
            </a:r>
            <a:r>
              <a:rPr lang="en-US" u="sng" dirty="0">
                <a:solidFill>
                  <a:srgbClr val="0070C0"/>
                </a:solidFill>
              </a:rPr>
              <a:t>request a portable ramp</a:t>
            </a:r>
          </a:p>
          <a:p>
            <a:pPr marL="0" indent="0">
              <a:spcAft>
                <a:spcPts val="1800"/>
              </a:spcAft>
              <a:buNone/>
            </a:pPr>
            <a:r>
              <a:rPr lang="en-US" dirty="0">
                <a:hlinkClick r:id="rId3"/>
              </a:rPr>
              <a:t>(https://www.katsnet.org/services/ramps/formbuilder/form.php?form_id=8u4903v5789034n85903485j90458n90nb4938w=9-n8943</a:t>
            </a:r>
            <a:r>
              <a:rPr lang="en-US" dirty="0"/>
              <a:t>)</a:t>
            </a:r>
          </a:p>
          <a:p>
            <a:pPr marL="0" indent="0">
              <a:buNone/>
            </a:pPr>
            <a:r>
              <a:rPr lang="en-US" dirty="0"/>
              <a:t>Fill out our form to </a:t>
            </a:r>
            <a:r>
              <a:rPr lang="en-US" u="sng" dirty="0">
                <a:solidFill>
                  <a:srgbClr val="0070C0"/>
                </a:solidFill>
              </a:rPr>
              <a:t>request a portable ramp</a:t>
            </a:r>
          </a:p>
          <a:p>
            <a:pPr marL="0" indent="0">
              <a:buNone/>
            </a:pPr>
            <a:r>
              <a:rPr lang="en-US" dirty="0"/>
              <a:t>(</a:t>
            </a:r>
            <a:r>
              <a:rPr lang="en-US" u="sng" dirty="0">
                <a:solidFill>
                  <a:srgbClr val="0070C0"/>
                </a:solidFill>
              </a:rPr>
              <a:t>goo.gl/FGH6Bx</a:t>
            </a:r>
            <a:r>
              <a:rPr lang="en-US" dirty="0"/>
              <a:t>)</a:t>
            </a:r>
          </a:p>
        </p:txBody>
      </p:sp>
    </p:spTree>
    <p:extLst>
      <p:ext uri="{BB962C8B-B14F-4D97-AF65-F5344CB8AC3E}">
        <p14:creationId xmlns:p14="http://schemas.microsoft.com/office/powerpoint/2010/main" val="388965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a:t>
            </a:r>
          </a:p>
        </p:txBody>
      </p:sp>
      <p:sp>
        <p:nvSpPr>
          <p:cNvPr id="3" name="Content Placeholder 2"/>
          <p:cNvSpPr>
            <a:spLocks noGrp="1"/>
          </p:cNvSpPr>
          <p:nvPr>
            <p:ph sz="half" idx="1"/>
          </p:nvPr>
        </p:nvSpPr>
        <p:spPr/>
        <p:txBody>
          <a:bodyPr/>
          <a:lstStyle/>
          <a:p>
            <a:r>
              <a:rPr lang="en-US" dirty="0"/>
              <a:t>Accessible Documents – especially long documents – have “structure” to allow easy navigation.</a:t>
            </a:r>
          </a:p>
        </p:txBody>
      </p:sp>
      <p:pic>
        <p:nvPicPr>
          <p:cNvPr id="8" name="Content Placeholder 7" descr="Screen shot of Word document with Headings set using the built-in styles to provide structure to the document. Navigation pane shows headings on the left and reading pane shows document on the right."/>
          <p:cNvPicPr>
            <a:picLocks noGrp="1" noChangeAspect="1"/>
          </p:cNvPicPr>
          <p:nvPr>
            <p:ph sz="half" idx="2"/>
          </p:nvPr>
        </p:nvPicPr>
        <p:blipFill>
          <a:blip r:embed="rId3"/>
          <a:stretch>
            <a:fillRect/>
          </a:stretch>
        </p:blipFill>
        <p:spPr>
          <a:xfrm>
            <a:off x="6338641" y="1825625"/>
            <a:ext cx="4231639" cy="3272468"/>
          </a:xfrm>
          <a:prstGeom prst="rect">
            <a:avLst/>
          </a:prstGeom>
        </p:spPr>
      </p:pic>
    </p:spTree>
    <p:extLst>
      <p:ext uri="{BB962C8B-B14F-4D97-AF65-F5344CB8AC3E}">
        <p14:creationId xmlns:p14="http://schemas.microsoft.com/office/powerpoint/2010/main" val="3631595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Disability</a:t>
            </a:r>
          </a:p>
        </p:txBody>
      </p:sp>
      <p:sp>
        <p:nvSpPr>
          <p:cNvPr id="3" name="Content Placeholder 2"/>
          <p:cNvSpPr>
            <a:spLocks noGrp="1"/>
          </p:cNvSpPr>
          <p:nvPr>
            <p:ph idx="1"/>
          </p:nvPr>
        </p:nvSpPr>
        <p:spPr/>
        <p:txBody>
          <a:bodyPr>
            <a:normAutofit fontScale="70000" lnSpcReduction="20000"/>
          </a:bodyPr>
          <a:lstStyle/>
          <a:p>
            <a:r>
              <a:rPr lang="en-US" dirty="0"/>
              <a:t>The Americans with Disabilities Act defines a person with a disability as a person who has a physical or mental impairment that substantially limits one or more major life activity. </a:t>
            </a:r>
          </a:p>
          <a:p>
            <a:pPr lvl="1"/>
            <a:r>
              <a:rPr lang="en-US" dirty="0"/>
              <a:t>Includes people who have a record of having a disability or are regarded as having a disability.</a:t>
            </a:r>
          </a:p>
          <a:p>
            <a:pPr lvl="1"/>
            <a:endParaRPr lang="en-US" dirty="0"/>
          </a:p>
          <a:p>
            <a:r>
              <a:rPr lang="en-US" dirty="0"/>
              <a:t>“Disability” is experienced by different people in different ways – it depends upon personal, social, environmental, and cultural factors.</a:t>
            </a:r>
          </a:p>
          <a:p>
            <a:pPr lvl="1"/>
            <a:r>
              <a:rPr lang="en-US" dirty="0"/>
              <a:t>While people experience disability differently – and in a whole range of severity – when we plan for our communication to be accessible, it can be accessible to everyone, regardless of how they experience disability.</a:t>
            </a:r>
          </a:p>
        </p:txBody>
      </p:sp>
    </p:spTree>
    <p:extLst>
      <p:ext uri="{BB962C8B-B14F-4D97-AF65-F5344CB8AC3E}">
        <p14:creationId xmlns:p14="http://schemas.microsoft.com/office/powerpoint/2010/main" val="98371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Some Common Mistakes</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6564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Backgrounds on documents</a:t>
            </a:r>
          </a:p>
        </p:txBody>
      </p:sp>
      <p:sp>
        <p:nvSpPr>
          <p:cNvPr id="5" name="Content Placeholder 4"/>
          <p:cNvSpPr>
            <a:spLocks noGrp="1"/>
          </p:cNvSpPr>
          <p:nvPr>
            <p:ph idx="1"/>
          </p:nvPr>
        </p:nvSpPr>
        <p:spPr/>
        <p:txBody>
          <a:bodyPr/>
          <a:lstStyle/>
          <a:p>
            <a:r>
              <a:rPr lang="en-US" dirty="0"/>
              <a:t>Contrast</a:t>
            </a:r>
          </a:p>
          <a:p>
            <a:r>
              <a:rPr lang="en-US" dirty="0"/>
              <a:t>Busy – ness</a:t>
            </a:r>
          </a:p>
          <a:p>
            <a:r>
              <a:rPr lang="en-US" dirty="0"/>
              <a:t>White space</a:t>
            </a:r>
          </a:p>
        </p:txBody>
      </p:sp>
    </p:spTree>
    <p:extLst>
      <p:ext uri="{BB962C8B-B14F-4D97-AF65-F5344CB8AC3E}">
        <p14:creationId xmlns:p14="http://schemas.microsoft.com/office/powerpoint/2010/main" val="28166936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 contrast</a:t>
            </a:r>
          </a:p>
        </p:txBody>
      </p:sp>
      <p:pic>
        <p:nvPicPr>
          <p:cNvPr id="7" name="Content Placeholder 6" descr="Document with light text on darker background">
            <a:extLst>
              <a:ext uri="{FF2B5EF4-FFF2-40B4-BE49-F238E27FC236}">
                <a16:creationId xmlns:a16="http://schemas.microsoft.com/office/drawing/2014/main" id="{D590C482-F934-43A2-94E8-046820FB2DE4}"/>
              </a:ext>
            </a:extLst>
          </p:cNvPr>
          <p:cNvPicPr>
            <a:picLocks noGrp="1" noChangeAspect="1"/>
          </p:cNvPicPr>
          <p:nvPr>
            <p:ph sz="half" idx="1"/>
          </p:nvPr>
        </p:nvPicPr>
        <p:blipFill rotWithShape="1">
          <a:blip r:embed="rId3"/>
          <a:srcRect l="23311" t="23017" r="58087" b="14416"/>
          <a:stretch/>
        </p:blipFill>
        <p:spPr>
          <a:xfrm>
            <a:off x="2103919" y="1825625"/>
            <a:ext cx="2650161" cy="3749675"/>
          </a:xfrm>
          <a:prstGeom prst="rect">
            <a:avLst/>
          </a:prstGeom>
        </p:spPr>
      </p:pic>
      <p:pic>
        <p:nvPicPr>
          <p:cNvPr id="8" name="Content Placeholder 7" descr="Document where some text is light on a light background making it difficult to see">
            <a:extLst>
              <a:ext uri="{FF2B5EF4-FFF2-40B4-BE49-F238E27FC236}">
                <a16:creationId xmlns:a16="http://schemas.microsoft.com/office/drawing/2014/main" id="{EB4A8BDC-B328-4C6C-8FE9-C580E4188B2C}"/>
              </a:ext>
            </a:extLst>
          </p:cNvPr>
          <p:cNvPicPr>
            <a:picLocks noGrp="1" noChangeAspect="1"/>
          </p:cNvPicPr>
          <p:nvPr>
            <p:ph sz="half" idx="2"/>
          </p:nvPr>
        </p:nvPicPr>
        <p:blipFill rotWithShape="1">
          <a:blip r:embed="rId4"/>
          <a:srcRect l="76002" t="6315" r="12984" b="57330"/>
          <a:stretch/>
        </p:blipFill>
        <p:spPr>
          <a:xfrm>
            <a:off x="7412766" y="1825625"/>
            <a:ext cx="2700467" cy="3749675"/>
          </a:xfrm>
          <a:prstGeom prst="rect">
            <a:avLst/>
          </a:prstGeom>
        </p:spPr>
      </p:pic>
    </p:spTree>
    <p:extLst>
      <p:ext uri="{BB962C8B-B14F-4D97-AF65-F5344CB8AC3E}">
        <p14:creationId xmlns:p14="http://schemas.microsoft.com/office/powerpoint/2010/main" val="3464167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backgrounds</a:t>
            </a:r>
          </a:p>
        </p:txBody>
      </p:sp>
      <p:sp>
        <p:nvSpPr>
          <p:cNvPr id="4" name="Content Placeholder 3"/>
          <p:cNvSpPr>
            <a:spLocks noGrp="1"/>
          </p:cNvSpPr>
          <p:nvPr>
            <p:ph sz="half" idx="1"/>
          </p:nvPr>
        </p:nvSpPr>
        <p:spPr/>
        <p:txBody>
          <a:bodyPr/>
          <a:lstStyle/>
          <a:p>
            <a:pPr marL="0" indent="0">
              <a:buNone/>
            </a:pPr>
            <a:r>
              <a:rPr lang="en-US" dirty="0"/>
              <a:t>(Just in case you were ever tempted to put text that you actually wanted people to be able to read over a picture.)</a:t>
            </a:r>
          </a:p>
        </p:txBody>
      </p:sp>
      <p:pic>
        <p:nvPicPr>
          <p:cNvPr id="6" name="Content Placeholder 5" descr="white text on a background that goes from light to dark and is a picture of an orchestra">
            <a:extLst>
              <a:ext uri="{FF2B5EF4-FFF2-40B4-BE49-F238E27FC236}">
                <a16:creationId xmlns:a16="http://schemas.microsoft.com/office/drawing/2014/main" id="{26899C39-905A-4BD4-88A6-3CC837D7D98A}"/>
              </a:ext>
            </a:extLst>
          </p:cNvPr>
          <p:cNvPicPr>
            <a:picLocks noGrp="1" noChangeAspect="1"/>
          </p:cNvPicPr>
          <p:nvPr>
            <p:ph sz="half" idx="2"/>
          </p:nvPr>
        </p:nvPicPr>
        <p:blipFill rotWithShape="1">
          <a:blip r:embed="rId3"/>
          <a:srcRect t="26513" b="14868"/>
          <a:stretch/>
        </p:blipFill>
        <p:spPr>
          <a:xfrm>
            <a:off x="6963931" y="1825625"/>
            <a:ext cx="3598137" cy="3749675"/>
          </a:xfrm>
          <a:prstGeom prst="rect">
            <a:avLst/>
          </a:prstGeom>
        </p:spPr>
      </p:pic>
    </p:spTree>
    <p:extLst>
      <p:ext uri="{BB962C8B-B14F-4D97-AF65-F5344CB8AC3E}">
        <p14:creationId xmlns:p14="http://schemas.microsoft.com/office/powerpoint/2010/main" val="333432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Text that is a “picture”</a:t>
            </a:r>
          </a:p>
        </p:txBody>
      </p:sp>
      <p:pic>
        <p:nvPicPr>
          <p:cNvPr id="10" name="Content Placeholder 7" descr="Your access to the city (picture of words)">
            <a:extLst>
              <a:ext uri="{FF2B5EF4-FFF2-40B4-BE49-F238E27FC236}">
                <a16:creationId xmlns:a16="http://schemas.microsoft.com/office/drawing/2014/main" id="{CDC9EAC5-39B7-4F4C-B3A5-90B621ABA5B3}"/>
              </a:ext>
            </a:extLst>
          </p:cNvPr>
          <p:cNvPicPr>
            <a:picLocks noGrp="1" noChangeAspect="1"/>
          </p:cNvPicPr>
          <p:nvPr>
            <p:ph sz="half" idx="1"/>
          </p:nvPr>
        </p:nvPicPr>
        <p:blipFill>
          <a:blip r:embed="rId3"/>
          <a:stretch>
            <a:fillRect/>
          </a:stretch>
        </p:blipFill>
        <p:spPr>
          <a:xfrm>
            <a:off x="1579779" y="1556146"/>
            <a:ext cx="3677528" cy="1312313"/>
          </a:xfrm>
          <a:prstGeom prst="rect">
            <a:avLst/>
          </a:prstGeom>
        </p:spPr>
      </p:pic>
      <p:pic>
        <p:nvPicPr>
          <p:cNvPr id="9" name="Picture 8" descr="weather forecast with pictures of words over a scenic picture"/>
          <p:cNvPicPr>
            <a:picLocks noChangeAspect="1"/>
          </p:cNvPicPr>
          <p:nvPr/>
        </p:nvPicPr>
        <p:blipFill rotWithShape="1">
          <a:blip r:embed="rId4"/>
          <a:srcRect l="51111" t="60288" r="5510" b="16718"/>
          <a:stretch/>
        </p:blipFill>
        <p:spPr>
          <a:xfrm>
            <a:off x="1349186" y="2778196"/>
            <a:ext cx="3908121" cy="2680350"/>
          </a:xfrm>
          <a:prstGeom prst="rect">
            <a:avLst/>
          </a:prstGeom>
        </p:spPr>
      </p:pic>
      <p:sp>
        <p:nvSpPr>
          <p:cNvPr id="7" name="Content Placeholder 6"/>
          <p:cNvSpPr>
            <a:spLocks noGrp="1"/>
          </p:cNvSpPr>
          <p:nvPr>
            <p:ph sz="half" idx="2"/>
          </p:nvPr>
        </p:nvSpPr>
        <p:spPr/>
        <p:txBody>
          <a:bodyPr>
            <a:normAutofit fontScale="55000" lnSpcReduction="20000"/>
          </a:bodyPr>
          <a:lstStyle/>
          <a:p>
            <a:r>
              <a:rPr lang="en-US" dirty="0"/>
              <a:t>Sometimes, what is on the page “looks” like text – in that I can, as a sighted person, read the text.  </a:t>
            </a:r>
          </a:p>
          <a:p>
            <a:r>
              <a:rPr lang="en-US" dirty="0"/>
              <a:t>When the text is actually a “picture” of text, it is much more difficult to read for a person using a screen reader.</a:t>
            </a:r>
          </a:p>
          <a:p>
            <a:r>
              <a:rPr lang="en-US" dirty="0"/>
              <a:t>It’s not that you can’t use “fancy text”, but the picture must have a text-equivalent.</a:t>
            </a:r>
          </a:p>
          <a:p>
            <a:r>
              <a:rPr lang="en-US" dirty="0"/>
              <a:t>The software used to generate the fancy picture with embedded text may allow you to type the text in, but when you save it, it saves as a picture.</a:t>
            </a:r>
          </a:p>
        </p:txBody>
      </p:sp>
    </p:spTree>
    <p:extLst>
      <p:ext uri="{BB962C8B-B14F-4D97-AF65-F5344CB8AC3E}">
        <p14:creationId xmlns:p14="http://schemas.microsoft.com/office/powerpoint/2010/main" val="429386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Types of Disability</a:t>
            </a:r>
          </a:p>
        </p:txBody>
      </p:sp>
      <p:sp>
        <p:nvSpPr>
          <p:cNvPr id="3" name="Content Placeholder 2"/>
          <p:cNvSpPr>
            <a:spLocks noGrp="1"/>
          </p:cNvSpPr>
          <p:nvPr>
            <p:ph sz="half" idx="1"/>
          </p:nvPr>
        </p:nvSpPr>
        <p:spPr/>
        <p:txBody>
          <a:bodyPr>
            <a:normAutofit fontScale="55000" lnSpcReduction="20000"/>
          </a:bodyPr>
          <a:lstStyle/>
          <a:p>
            <a:r>
              <a:rPr lang="en-US" sz="3300" dirty="0"/>
              <a:t>Vision</a:t>
            </a:r>
          </a:p>
          <a:p>
            <a:pPr lvl="1"/>
            <a:r>
              <a:rPr lang="en-US" sz="3300" dirty="0"/>
              <a:t>Blindness, low vision, color blindness</a:t>
            </a:r>
          </a:p>
          <a:p>
            <a:r>
              <a:rPr lang="en-US" sz="3300" dirty="0"/>
              <a:t>Auditory</a:t>
            </a:r>
          </a:p>
          <a:p>
            <a:pPr lvl="1"/>
            <a:r>
              <a:rPr lang="en-US" sz="3300" dirty="0"/>
              <a:t>Deafness, hard of hearing</a:t>
            </a:r>
          </a:p>
          <a:p>
            <a:r>
              <a:rPr lang="en-US" sz="3300" dirty="0"/>
              <a:t>Motor</a:t>
            </a:r>
          </a:p>
          <a:p>
            <a:pPr lvl="1"/>
            <a:r>
              <a:rPr lang="en-US" sz="3300" dirty="0"/>
              <a:t>Paralysis, spasticity, weakness, missing/damaged limbs, range of motion limitations, dexterity, pain, fatigue</a:t>
            </a:r>
          </a:p>
          <a:p>
            <a:r>
              <a:rPr lang="en-US" sz="3300" dirty="0"/>
              <a:t>Cognitive</a:t>
            </a:r>
          </a:p>
          <a:p>
            <a:pPr lvl="1"/>
            <a:r>
              <a:rPr lang="en-US" sz="3300" dirty="0"/>
              <a:t>Learning disabilities, autism, intellectual disabilities, developmental delays/disabilities, neurodegenerative disabilities, brain injuries</a:t>
            </a:r>
          </a:p>
          <a:p>
            <a:r>
              <a:rPr lang="en-US" sz="3300" dirty="0"/>
              <a:t>Mental Health</a:t>
            </a:r>
          </a:p>
          <a:p>
            <a:pPr lvl="1"/>
            <a:r>
              <a:rPr lang="en-US" sz="3300" dirty="0"/>
              <a:t>Anxiety, Depression, Bi-polar</a:t>
            </a:r>
          </a:p>
          <a:p>
            <a:pPr marL="0" indent="0">
              <a:buNone/>
            </a:pPr>
            <a:endParaRPr lang="en-US" dirty="0"/>
          </a:p>
        </p:txBody>
      </p:sp>
    </p:spTree>
    <p:extLst>
      <p:ext uri="{BB962C8B-B14F-4D97-AF65-F5344CB8AC3E}">
        <p14:creationId xmlns:p14="http://schemas.microsoft.com/office/powerpoint/2010/main" val="835679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a:t>
            </a:r>
          </a:p>
        </p:txBody>
      </p:sp>
      <p:sp>
        <p:nvSpPr>
          <p:cNvPr id="3" name="Content Placeholder 2"/>
          <p:cNvSpPr>
            <a:spLocks noGrp="1"/>
          </p:cNvSpPr>
          <p:nvPr>
            <p:ph idx="1"/>
          </p:nvPr>
        </p:nvSpPr>
        <p:spPr>
          <a:xfrm>
            <a:off x="838200" y="1838688"/>
            <a:ext cx="10515600" cy="3616181"/>
          </a:xfrm>
        </p:spPr>
        <p:txBody>
          <a:bodyPr>
            <a:normAutofit/>
          </a:bodyPr>
          <a:lstStyle/>
          <a:p>
            <a:r>
              <a:rPr lang="en-US" sz="2400" dirty="0"/>
              <a:t>The Rehab Act of 1973:</a:t>
            </a:r>
          </a:p>
          <a:p>
            <a:pPr lvl="1"/>
            <a:r>
              <a:rPr lang="en-US" sz="1900" dirty="0"/>
              <a:t>Section 504  (non-discrimination under Federal grants and programs)</a:t>
            </a:r>
          </a:p>
          <a:p>
            <a:pPr lvl="1"/>
            <a:r>
              <a:rPr lang="en-US" sz="1900" dirty="0"/>
              <a:t>Section 508 (accessible  Federal information technology)</a:t>
            </a:r>
          </a:p>
          <a:p>
            <a:r>
              <a:rPr lang="en-US" sz="2400" dirty="0"/>
              <a:t>Americans with Disabilities Act of 1990 – requires accessibility of programs,  services, public accommodations and employment</a:t>
            </a:r>
          </a:p>
          <a:p>
            <a:r>
              <a:rPr lang="en-US" sz="2400" dirty="0"/>
              <a:t>Kentucky Accessible Information Technology Law (2000) – accessible KY state information technology</a:t>
            </a:r>
          </a:p>
          <a:p>
            <a:endParaRPr lang="en-US" dirty="0"/>
          </a:p>
        </p:txBody>
      </p:sp>
    </p:spTree>
    <p:extLst>
      <p:ext uri="{BB962C8B-B14F-4D97-AF65-F5344CB8AC3E}">
        <p14:creationId xmlns:p14="http://schemas.microsoft.com/office/powerpoint/2010/main" val="2632099887"/>
      </p:ext>
    </p:extLst>
  </p:cSld>
  <p:clrMapOvr>
    <a:masterClrMapping/>
  </p:clrMapOvr>
  <mc:AlternateContent xmlns:mc="http://schemas.openxmlformats.org/markup-compatibility/2006" xmlns:p14="http://schemas.microsoft.com/office/powerpoint/2010/main">
    <mc:Choice Requires="p14">
      <p:transition spd="slow" p14:dur="2000" advTm="108665"/>
    </mc:Choice>
    <mc:Fallback xmlns="">
      <p:transition spd="slow" advTm="1086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a:t>
            </a:r>
          </a:p>
        </p:txBody>
      </p:sp>
      <p:pic>
        <p:nvPicPr>
          <p:cNvPr id="7" name="Picture 6" descr="picture of house with 4 steps leading to the front entrance"/>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260139" y="1644033"/>
            <a:ext cx="5671721" cy="3785874"/>
          </a:xfrm>
          <a:prstGeom prst="rect">
            <a:avLst/>
          </a:prstGeom>
        </p:spPr>
      </p:pic>
    </p:spTree>
    <p:extLst>
      <p:ext uri="{BB962C8B-B14F-4D97-AF65-F5344CB8AC3E}">
        <p14:creationId xmlns:p14="http://schemas.microsoft.com/office/powerpoint/2010/main" val="1848331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a:t>
            </a:r>
          </a:p>
        </p:txBody>
      </p:sp>
      <p:pic>
        <p:nvPicPr>
          <p:cNvPr id="4" name="Content Placeholder 3" descr="same house as previous slide, but with a ramp leading to the front door"/>
          <p:cNvPicPr>
            <a:picLocks noGrp="1" noChangeAspect="1"/>
          </p:cNvPicPr>
          <p:nvPr>
            <p:ph idx="1"/>
          </p:nvPr>
        </p:nvPicPr>
        <p:blipFill>
          <a:blip r:embed="rId3" cstate="email">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3253959" y="1779588"/>
            <a:ext cx="5684082" cy="3794125"/>
          </a:xfrm>
        </p:spPr>
      </p:pic>
    </p:spTree>
    <p:extLst>
      <p:ext uri="{BB962C8B-B14F-4D97-AF65-F5344CB8AC3E}">
        <p14:creationId xmlns:p14="http://schemas.microsoft.com/office/powerpoint/2010/main" val="108120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a:t>
            </a:r>
          </a:p>
        </p:txBody>
      </p:sp>
      <p:pic>
        <p:nvPicPr>
          <p:cNvPr id="6" name="Content Placeholder 5" descr="very similar house to previous two slides but the entrance is now level with the ground requiring no steps"/>
          <p:cNvPicPr>
            <a:picLocks noGrp="1" noChangeAspect="1"/>
          </p:cNvPicPr>
          <p:nvPr>
            <p:ph idx="1"/>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3253959" y="1779588"/>
            <a:ext cx="5684082" cy="3794125"/>
          </a:xfrm>
          <a:prstGeom prst="rect">
            <a:avLst/>
          </a:prstGeom>
        </p:spPr>
      </p:pic>
    </p:spTree>
    <p:extLst>
      <p:ext uri="{BB962C8B-B14F-4D97-AF65-F5344CB8AC3E}">
        <p14:creationId xmlns:p14="http://schemas.microsoft.com/office/powerpoint/2010/main" val="291240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625" y="707725"/>
            <a:ext cx="11686783" cy="936308"/>
          </a:xfrm>
        </p:spPr>
        <p:txBody>
          <a:bodyPr>
            <a:normAutofit fontScale="90000"/>
          </a:bodyPr>
          <a:lstStyle/>
          <a:p>
            <a:r>
              <a:rPr lang="en-US" dirty="0"/>
              <a:t>What makes communication accessible?</a:t>
            </a:r>
          </a:p>
        </p:txBody>
      </p:sp>
      <p:sp>
        <p:nvSpPr>
          <p:cNvPr id="3" name="Content Placeholder 2"/>
          <p:cNvSpPr>
            <a:spLocks noGrp="1"/>
          </p:cNvSpPr>
          <p:nvPr>
            <p:ph idx="1"/>
          </p:nvPr>
        </p:nvSpPr>
        <p:spPr/>
        <p:txBody>
          <a:bodyPr/>
          <a:lstStyle/>
          <a:p>
            <a:r>
              <a:rPr lang="en-US" dirty="0"/>
              <a:t>Perceivable</a:t>
            </a:r>
          </a:p>
          <a:p>
            <a:r>
              <a:rPr lang="en-US" dirty="0"/>
              <a:t>Operable</a:t>
            </a:r>
          </a:p>
          <a:p>
            <a:r>
              <a:rPr lang="en-US" dirty="0"/>
              <a:t>Understandable</a:t>
            </a:r>
          </a:p>
          <a:p>
            <a:r>
              <a:rPr lang="en-US" dirty="0"/>
              <a:t>Robust</a:t>
            </a:r>
          </a:p>
        </p:txBody>
      </p:sp>
    </p:spTree>
    <p:extLst>
      <p:ext uri="{BB962C8B-B14F-4D97-AF65-F5344CB8AC3E}">
        <p14:creationId xmlns:p14="http://schemas.microsoft.com/office/powerpoint/2010/main" val="1581418982"/>
      </p:ext>
    </p:extLst>
  </p:cSld>
  <p:clrMapOvr>
    <a:masterClrMapping/>
  </p:clrMapOvr>
  <mc:AlternateContent xmlns:mc="http://schemas.openxmlformats.org/markup-compatibility/2006" xmlns:p14="http://schemas.microsoft.com/office/powerpoint/2010/main">
    <mc:Choice Requires="p14">
      <p:transition spd="slow" p14:dur="2000" advTm="15835"/>
    </mc:Choice>
    <mc:Fallback xmlns="">
      <p:transition spd="slow" advTm="15835"/>
    </mc:Fallback>
  </mc:AlternateContent>
</p:sld>
</file>

<file path=ppt/theme/theme1.xml><?xml version="1.0" encoding="utf-8"?>
<a:theme xmlns:a="http://schemas.openxmlformats.org/drawingml/2006/main" name="KCC OVR Template">
  <a:themeElements>
    <a:clrScheme name="Custom 7">
      <a:dk1>
        <a:srgbClr val="000000"/>
      </a:dk1>
      <a:lt1>
        <a:sysClr val="window" lastClr="FFFFFF"/>
      </a:lt1>
      <a:dk2>
        <a:srgbClr val="093B60"/>
      </a:dk2>
      <a:lt2>
        <a:srgbClr val="E7E6E6"/>
      </a:lt2>
      <a:accent1>
        <a:srgbClr val="4472C4"/>
      </a:accent1>
      <a:accent2>
        <a:srgbClr val="ED7D31"/>
      </a:accent2>
      <a:accent3>
        <a:srgbClr val="A5A5A5"/>
      </a:accent3>
      <a:accent4>
        <a:srgbClr val="FFC000"/>
      </a:accent4>
      <a:accent5>
        <a:srgbClr val="5B9BD5"/>
      </a:accent5>
      <a:accent6>
        <a:srgbClr val="70AD47"/>
      </a:accent6>
      <a:hlink>
        <a:srgbClr val="1A22DC"/>
      </a:hlink>
      <a:folHlink>
        <a:srgbClr val="1A22DC"/>
      </a:folHlink>
    </a:clrScheme>
    <a:fontScheme name="Custom 9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CC02796-9CB4-4AFB-A476-890624FFBFD5}" vid="{2008B9E4-59C5-4D44-99E9-9802707F32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KCC OVR Template</Template>
  <TotalTime>2975</TotalTime>
  <Words>7047</Words>
  <Application>Microsoft Office PowerPoint</Application>
  <PresentationFormat>Widescreen</PresentationFormat>
  <Paragraphs>304</Paragraphs>
  <Slides>34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Arial Black</vt:lpstr>
      <vt:lpstr>Arial Narrow</vt:lpstr>
      <vt:lpstr>Bodoni MT Poster Compressed</vt:lpstr>
      <vt:lpstr>Calibri</vt:lpstr>
      <vt:lpstr>Freestyle Script</vt:lpstr>
      <vt:lpstr>Old English Text MT</vt:lpstr>
      <vt:lpstr>Times New Roman</vt:lpstr>
      <vt:lpstr>KCC OVR Template</vt:lpstr>
      <vt:lpstr>Introduction to  Accessible Communication</vt:lpstr>
      <vt:lpstr>What is “accessible” communication ?</vt:lpstr>
      <vt:lpstr>Disability</vt:lpstr>
      <vt:lpstr>Types of Disability</vt:lpstr>
      <vt:lpstr>The Law:</vt:lpstr>
      <vt:lpstr>Barriers</vt:lpstr>
      <vt:lpstr>Accommodation</vt:lpstr>
      <vt:lpstr>Accessibility</vt:lpstr>
      <vt:lpstr>What makes communication accessible?</vt:lpstr>
      <vt:lpstr>Perceivable</vt:lpstr>
      <vt:lpstr>Operable</vt:lpstr>
      <vt:lpstr>Understandable</vt:lpstr>
      <vt:lpstr>Robust</vt:lpstr>
      <vt:lpstr>General Accessibility Features</vt:lpstr>
      <vt:lpstr>Plain Language: Before</vt:lpstr>
      <vt:lpstr>Plain Language: After</vt:lpstr>
      <vt:lpstr>Color Contrast</vt:lpstr>
      <vt:lpstr>Color and Information</vt:lpstr>
      <vt:lpstr>Provide Information with more than Color</vt:lpstr>
      <vt:lpstr>“White” space</vt:lpstr>
      <vt:lpstr>Font Size &amp; Style</vt:lpstr>
      <vt:lpstr>Consistent</vt:lpstr>
      <vt:lpstr>Text Equivalents </vt:lpstr>
      <vt:lpstr>Text Equivalents – Alt Text</vt:lpstr>
      <vt:lpstr>Links</vt:lpstr>
      <vt:lpstr>Links - Inaccessible</vt:lpstr>
      <vt:lpstr>Links - Accessible</vt:lpstr>
      <vt:lpstr>Links – which is better?</vt:lpstr>
      <vt:lpstr>Structure</vt:lpstr>
      <vt:lpstr>Some Common Mistakes</vt:lpstr>
      <vt:lpstr>Backgrounds on documents</vt:lpstr>
      <vt:lpstr>Background - contrast</vt:lpstr>
      <vt:lpstr>Picture backgrounds</vt:lpstr>
      <vt:lpstr>Text that is a “picture”</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slides</dc:title>
  <dc:creator>Brown, James A (OVR-LV)</dc:creator>
  <cp:lastModifiedBy>Weber, Carol S (ELC)</cp:lastModifiedBy>
  <cp:revision>159</cp:revision>
  <cp:lastPrinted>2017-10-04T14:09:22Z</cp:lastPrinted>
  <dcterms:created xsi:type="dcterms:W3CDTF">2017-10-02T15:08:20Z</dcterms:created>
  <dcterms:modified xsi:type="dcterms:W3CDTF">2025-11-20T18:20:34Z</dcterms:modified>
</cp:coreProperties>
</file>